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7" r:id="rId15"/>
  </p:sldIdLst>
  <p:sldSz cx="9144000" cy="6858000" type="screen4x3"/>
  <p:notesSz cx="6858000" cy="9144000"/>
  <p:embeddedFontLst>
    <p:embeddedFont>
      <p:font typeface="Twinkl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524" y="-11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Thursday we are looking at Cylinder’s.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Examples of Cylinder’s.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FE3D17-A4B7-4CAC-815C-73FB43BF092A}"/>
              </a:ext>
            </a:extLst>
          </p:cNvPr>
          <p:cNvSpPr/>
          <p:nvPr/>
        </p:nvSpPr>
        <p:spPr>
          <a:xfrm>
            <a:off x="876862" y="5627499"/>
            <a:ext cx="598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1C1C1C"/>
                </a:solidFill>
              </a:rPr>
              <a:t>Can you find different things are around the house that are cylinder’s?</a:t>
            </a: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Friday we are looking at Cone’s.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Examples of Cone’s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C74015-BB12-4218-B621-893BE0604484}"/>
              </a:ext>
            </a:extLst>
          </p:cNvPr>
          <p:cNvSpPr/>
          <p:nvPr/>
        </p:nvSpPr>
        <p:spPr>
          <a:xfrm>
            <a:off x="876862" y="5627499"/>
            <a:ext cx="598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1C1C1C"/>
                </a:solidFill>
              </a:rPr>
              <a:t>Can you find different things are around the house that </a:t>
            </a:r>
            <a:r>
              <a:rPr lang="en-US">
                <a:solidFill>
                  <a:srgbClr val="1C1C1C"/>
                </a:solidFill>
              </a:rPr>
              <a:t>are cone’s?</a:t>
            </a: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Monday we are looking at Sphere’s and Cubes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Examples of a 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4CD40F-43D6-4761-8FEE-9862E0CBB942}"/>
              </a:ext>
            </a:extLst>
          </p:cNvPr>
          <p:cNvSpPr txBox="1"/>
          <p:nvPr/>
        </p:nvSpPr>
        <p:spPr>
          <a:xfrm>
            <a:off x="742122" y="5749446"/>
            <a:ext cx="613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find different things are around the house that are spheres?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Examples of Cube’s.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BE6FD9-B38B-4F3E-9594-9730798D564D}"/>
              </a:ext>
            </a:extLst>
          </p:cNvPr>
          <p:cNvSpPr/>
          <p:nvPr/>
        </p:nvSpPr>
        <p:spPr>
          <a:xfrm>
            <a:off x="876862" y="5627499"/>
            <a:ext cx="598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1C1C1C"/>
                </a:solidFill>
              </a:rPr>
              <a:t>Can you find different things are around the house that are cubes?</a:t>
            </a: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Tuesday we are looking at Pyramid’s.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9EB5ED-8A8B-4728-9E11-6C8B16787AB5}"/>
              </a:ext>
            </a:extLst>
          </p:cNvPr>
          <p:cNvSpPr/>
          <p:nvPr/>
        </p:nvSpPr>
        <p:spPr>
          <a:xfrm>
            <a:off x="876862" y="5627499"/>
            <a:ext cx="598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1C1C1C"/>
                </a:solidFill>
              </a:rPr>
              <a:t>Can you find different things are around the house that are Pyramids?</a:t>
            </a: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Wednesday we are looking at Cuboid’s.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Examples of Cuboid’s.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C7D2AE-4B27-4F56-AB3C-7FBCCF9811E9}"/>
              </a:ext>
            </a:extLst>
          </p:cNvPr>
          <p:cNvSpPr/>
          <p:nvPr/>
        </p:nvSpPr>
        <p:spPr>
          <a:xfrm>
            <a:off x="876862" y="5627499"/>
            <a:ext cx="5987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1C1C1C"/>
                </a:solidFill>
              </a:rPr>
              <a:t>Can you find different things are around the house that are cuboid’s?</a:t>
            </a: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185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Twinkl</vt:lpstr>
      <vt:lpstr>Calibri</vt:lpstr>
      <vt:lpstr>Office Theme</vt:lpstr>
      <vt:lpstr>Slide 1</vt:lpstr>
      <vt:lpstr>Monday we are looking at Sphere’s and Cubes </vt:lpstr>
      <vt:lpstr>Examples of a Sphere</vt:lpstr>
      <vt:lpstr>Cube</vt:lpstr>
      <vt:lpstr>Examples of Cube’s.</vt:lpstr>
      <vt:lpstr>Tuesday we are looking at Pyramid’s.</vt:lpstr>
      <vt:lpstr>Pyramid</vt:lpstr>
      <vt:lpstr>Wednesday we are looking at Cuboid’s.</vt:lpstr>
      <vt:lpstr>Examples of Cuboid’s.</vt:lpstr>
      <vt:lpstr>Thursday we are looking at Cylinder’s.</vt:lpstr>
      <vt:lpstr>Examples of Cylinder’s.</vt:lpstr>
      <vt:lpstr>Friday we are looking at Cone’s.</vt:lpstr>
      <vt:lpstr>Examples of Cone’s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deputy</cp:lastModifiedBy>
  <cp:revision>7</cp:revision>
  <dcterms:created xsi:type="dcterms:W3CDTF">2020-04-02T07:56:49Z</dcterms:created>
  <dcterms:modified xsi:type="dcterms:W3CDTF">2020-06-08T08:13:18Z</dcterms:modified>
</cp:coreProperties>
</file>