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" y="0"/>
            <a:ext cx="10691380" cy="76500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713762" y="539165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2996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28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44" y="152196"/>
                </a:moveTo>
                <a:lnTo>
                  <a:pt x="517398" y="84924"/>
                </a:lnTo>
                <a:lnTo>
                  <a:pt x="508596" y="50939"/>
                </a:lnTo>
                <a:lnTo>
                  <a:pt x="505726" y="46405"/>
                </a:lnTo>
                <a:lnTo>
                  <a:pt x="505726" y="153797"/>
                </a:lnTo>
                <a:lnTo>
                  <a:pt x="495312" y="212661"/>
                </a:lnTo>
                <a:lnTo>
                  <a:pt x="479818" y="259562"/>
                </a:lnTo>
                <a:lnTo>
                  <a:pt x="465416" y="291084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77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55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07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51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605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50" y="466255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34"/>
                </a:lnTo>
                <a:lnTo>
                  <a:pt x="112052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103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45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53"/>
                </a:lnTo>
                <a:lnTo>
                  <a:pt x="312508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26" y="153797"/>
                </a:lnTo>
                <a:lnTo>
                  <a:pt x="505726" y="46405"/>
                </a:lnTo>
                <a:lnTo>
                  <a:pt x="493788" y="27508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37" y="0"/>
                </a:lnTo>
                <a:lnTo>
                  <a:pt x="373824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69"/>
                </a:lnTo>
                <a:lnTo>
                  <a:pt x="198704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61"/>
                </a:lnTo>
                <a:lnTo>
                  <a:pt x="37731" y="266966"/>
                </a:lnTo>
                <a:lnTo>
                  <a:pt x="64046" y="310184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17" y="371525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82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28"/>
                </a:lnTo>
                <a:lnTo>
                  <a:pt x="246710" y="532904"/>
                </a:lnTo>
                <a:lnTo>
                  <a:pt x="239077" y="508000"/>
                </a:lnTo>
                <a:lnTo>
                  <a:pt x="234835" y="494372"/>
                </a:lnTo>
                <a:lnTo>
                  <a:pt x="230936" y="481076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96" y="382308"/>
                </a:lnTo>
                <a:lnTo>
                  <a:pt x="290182" y="373126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83"/>
                </a:lnTo>
                <a:lnTo>
                  <a:pt x="373227" y="477723"/>
                </a:lnTo>
                <a:lnTo>
                  <a:pt x="372262" y="494372"/>
                </a:lnTo>
                <a:lnTo>
                  <a:pt x="371030" y="517639"/>
                </a:lnTo>
                <a:lnTo>
                  <a:pt x="374180" y="558584"/>
                </a:lnTo>
                <a:lnTo>
                  <a:pt x="395643" y="576808"/>
                </a:lnTo>
                <a:lnTo>
                  <a:pt x="404558" y="576783"/>
                </a:lnTo>
                <a:lnTo>
                  <a:pt x="443268" y="558533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44" y="152196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490" y="798032"/>
            <a:ext cx="172186" cy="6837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859826" y="12"/>
            <a:ext cx="1484630" cy="944244"/>
          </a:xfrm>
          <a:custGeom>
            <a:avLst/>
            <a:gdLst/>
            <a:ahLst/>
            <a:cxnLst/>
            <a:rect l="l" t="t" r="r" b="b"/>
            <a:pathLst>
              <a:path w="1484629" h="944244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944244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944244">
                <a:moveTo>
                  <a:pt x="518782" y="7899"/>
                </a:moveTo>
                <a:lnTo>
                  <a:pt x="518426" y="0"/>
                </a:lnTo>
                <a:lnTo>
                  <a:pt x="506031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81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19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19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28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49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80" y="179870"/>
                </a:lnTo>
                <a:lnTo>
                  <a:pt x="53581" y="190957"/>
                </a:lnTo>
                <a:lnTo>
                  <a:pt x="55029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64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35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95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18" y="348386"/>
                </a:lnTo>
                <a:lnTo>
                  <a:pt x="296176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12" y="423811"/>
                </a:lnTo>
                <a:lnTo>
                  <a:pt x="280212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408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72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89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107" y="73990"/>
                </a:lnTo>
                <a:lnTo>
                  <a:pt x="518782" y="7899"/>
                </a:lnTo>
                <a:close/>
              </a:path>
              <a:path w="1484629" h="944244">
                <a:moveTo>
                  <a:pt x="831786" y="694512"/>
                </a:moveTo>
                <a:lnTo>
                  <a:pt x="829945" y="690943"/>
                </a:lnTo>
                <a:lnTo>
                  <a:pt x="753630" y="666686"/>
                </a:lnTo>
                <a:lnTo>
                  <a:pt x="750087" y="668515"/>
                </a:lnTo>
                <a:lnTo>
                  <a:pt x="747953" y="675208"/>
                </a:lnTo>
                <a:lnTo>
                  <a:pt x="749795" y="678776"/>
                </a:lnTo>
                <a:lnTo>
                  <a:pt x="753135" y="679843"/>
                </a:lnTo>
                <a:lnTo>
                  <a:pt x="823645" y="702271"/>
                </a:lnTo>
                <a:lnTo>
                  <a:pt x="824560" y="702348"/>
                </a:lnTo>
                <a:lnTo>
                  <a:pt x="827836" y="701941"/>
                </a:lnTo>
                <a:lnTo>
                  <a:pt x="829945" y="700303"/>
                </a:lnTo>
                <a:lnTo>
                  <a:pt x="831786" y="694512"/>
                </a:lnTo>
                <a:close/>
              </a:path>
              <a:path w="1484629" h="944244">
                <a:moveTo>
                  <a:pt x="844626" y="806348"/>
                </a:moveTo>
                <a:lnTo>
                  <a:pt x="843762" y="799376"/>
                </a:lnTo>
                <a:lnTo>
                  <a:pt x="840600" y="796912"/>
                </a:lnTo>
                <a:lnTo>
                  <a:pt x="767740" y="805853"/>
                </a:lnTo>
                <a:lnTo>
                  <a:pt x="765263" y="809015"/>
                </a:lnTo>
                <a:lnTo>
                  <a:pt x="766127" y="815987"/>
                </a:lnTo>
                <a:lnTo>
                  <a:pt x="769289" y="818464"/>
                </a:lnTo>
                <a:lnTo>
                  <a:pt x="772769" y="818032"/>
                </a:lnTo>
                <a:lnTo>
                  <a:pt x="842149" y="809510"/>
                </a:lnTo>
                <a:lnTo>
                  <a:pt x="844626" y="806348"/>
                </a:lnTo>
                <a:close/>
              </a:path>
              <a:path w="1484629" h="944244">
                <a:moveTo>
                  <a:pt x="903071" y="888276"/>
                </a:moveTo>
                <a:lnTo>
                  <a:pt x="898398" y="883018"/>
                </a:lnTo>
                <a:lnTo>
                  <a:pt x="894384" y="882815"/>
                </a:lnTo>
                <a:lnTo>
                  <a:pt x="835825" y="934897"/>
                </a:lnTo>
                <a:lnTo>
                  <a:pt x="835596" y="938911"/>
                </a:lnTo>
                <a:lnTo>
                  <a:pt x="837933" y="941527"/>
                </a:lnTo>
                <a:lnTo>
                  <a:pt x="839368" y="943152"/>
                </a:lnTo>
                <a:lnTo>
                  <a:pt x="841451" y="943851"/>
                </a:lnTo>
                <a:lnTo>
                  <a:pt x="844689" y="943457"/>
                </a:lnTo>
                <a:lnTo>
                  <a:pt x="845896" y="942936"/>
                </a:lnTo>
                <a:lnTo>
                  <a:pt x="902830" y="892289"/>
                </a:lnTo>
                <a:lnTo>
                  <a:pt x="903071" y="888276"/>
                </a:lnTo>
                <a:close/>
              </a:path>
              <a:path w="1484629" h="944244">
                <a:moveTo>
                  <a:pt x="1446949" y="863841"/>
                </a:moveTo>
                <a:lnTo>
                  <a:pt x="1445755" y="860005"/>
                </a:lnTo>
                <a:lnTo>
                  <a:pt x="1379435" y="825258"/>
                </a:lnTo>
                <a:lnTo>
                  <a:pt x="1376337" y="823633"/>
                </a:lnTo>
                <a:lnTo>
                  <a:pt x="1372489" y="824814"/>
                </a:lnTo>
                <a:lnTo>
                  <a:pt x="1369237" y="831037"/>
                </a:lnTo>
                <a:lnTo>
                  <a:pt x="1370431" y="834885"/>
                </a:lnTo>
                <a:lnTo>
                  <a:pt x="1437944" y="870254"/>
                </a:lnTo>
                <a:lnTo>
                  <a:pt x="1439227" y="870458"/>
                </a:lnTo>
                <a:lnTo>
                  <a:pt x="1442466" y="870064"/>
                </a:lnTo>
                <a:lnTo>
                  <a:pt x="1444320" y="868870"/>
                </a:lnTo>
                <a:lnTo>
                  <a:pt x="1446949" y="863841"/>
                </a:lnTo>
                <a:close/>
              </a:path>
              <a:path w="1484629" h="944244">
                <a:moveTo>
                  <a:pt x="1468208" y="586778"/>
                </a:moveTo>
                <a:lnTo>
                  <a:pt x="1464525" y="580783"/>
                </a:lnTo>
                <a:lnTo>
                  <a:pt x="1460627" y="579869"/>
                </a:lnTo>
                <a:lnTo>
                  <a:pt x="1392453" y="621880"/>
                </a:lnTo>
                <a:lnTo>
                  <a:pt x="1391539" y="625792"/>
                </a:lnTo>
                <a:lnTo>
                  <a:pt x="1393380" y="628777"/>
                </a:lnTo>
                <a:lnTo>
                  <a:pt x="1394726" y="630961"/>
                </a:lnTo>
                <a:lnTo>
                  <a:pt x="1397165" y="632040"/>
                </a:lnTo>
                <a:lnTo>
                  <a:pt x="1400441" y="631634"/>
                </a:lnTo>
                <a:lnTo>
                  <a:pt x="1401305" y="631342"/>
                </a:lnTo>
                <a:lnTo>
                  <a:pt x="1467281" y="590689"/>
                </a:lnTo>
                <a:lnTo>
                  <a:pt x="1468208" y="586778"/>
                </a:lnTo>
                <a:close/>
              </a:path>
              <a:path w="1484629" h="944244">
                <a:moveTo>
                  <a:pt x="1484630" y="727773"/>
                </a:moveTo>
                <a:lnTo>
                  <a:pt x="1483766" y="720801"/>
                </a:lnTo>
                <a:lnTo>
                  <a:pt x="1480604" y="718324"/>
                </a:lnTo>
                <a:lnTo>
                  <a:pt x="1477124" y="718756"/>
                </a:lnTo>
                <a:lnTo>
                  <a:pt x="1407744" y="727278"/>
                </a:lnTo>
                <a:lnTo>
                  <a:pt x="1405267" y="730440"/>
                </a:lnTo>
                <a:lnTo>
                  <a:pt x="1406131" y="737412"/>
                </a:lnTo>
                <a:lnTo>
                  <a:pt x="1409293" y="739876"/>
                </a:lnTo>
                <a:lnTo>
                  <a:pt x="1482153" y="730935"/>
                </a:lnTo>
                <a:lnTo>
                  <a:pt x="1484630" y="727773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655" y="131018"/>
            <a:ext cx="172707" cy="6568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746708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5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5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5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5" h="263525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721995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585134" y="12"/>
            <a:ext cx="1107440" cy="1138555"/>
          </a:xfrm>
          <a:custGeom>
            <a:avLst/>
            <a:gdLst/>
            <a:ahLst/>
            <a:cxnLst/>
            <a:rect l="l" t="t" r="r" b="b"/>
            <a:pathLst>
              <a:path w="1107440" h="1138555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107440" h="1138555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107440" h="1138555">
                <a:moveTo>
                  <a:pt x="518782" y="7899"/>
                </a:moveTo>
                <a:lnTo>
                  <a:pt x="518426" y="0"/>
                </a:lnTo>
                <a:lnTo>
                  <a:pt x="506031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38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81" y="302895"/>
                </a:lnTo>
                <a:lnTo>
                  <a:pt x="318617" y="286258"/>
                </a:lnTo>
                <a:lnTo>
                  <a:pt x="315353" y="271106"/>
                </a:lnTo>
                <a:lnTo>
                  <a:pt x="307378" y="257111"/>
                </a:lnTo>
                <a:lnTo>
                  <a:pt x="296608" y="247345"/>
                </a:lnTo>
                <a:lnTo>
                  <a:pt x="286385" y="241922"/>
                </a:lnTo>
                <a:lnTo>
                  <a:pt x="282079" y="239636"/>
                </a:lnTo>
                <a:lnTo>
                  <a:pt x="263677" y="23397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19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19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28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27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49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80" y="179870"/>
                </a:lnTo>
                <a:lnTo>
                  <a:pt x="53581" y="190957"/>
                </a:lnTo>
                <a:lnTo>
                  <a:pt x="55029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27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70" y="389813"/>
                </a:lnTo>
                <a:lnTo>
                  <a:pt x="158584" y="363867"/>
                </a:lnTo>
                <a:lnTo>
                  <a:pt x="157264" y="349669"/>
                </a:lnTo>
                <a:lnTo>
                  <a:pt x="156210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35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95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18" y="348386"/>
                </a:lnTo>
                <a:lnTo>
                  <a:pt x="296176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12" y="423811"/>
                </a:lnTo>
                <a:lnTo>
                  <a:pt x="280212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408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72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89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58" y="174726"/>
                </a:lnTo>
                <a:lnTo>
                  <a:pt x="484162" y="130022"/>
                </a:lnTo>
                <a:lnTo>
                  <a:pt x="506107" y="73990"/>
                </a:lnTo>
                <a:lnTo>
                  <a:pt x="518782" y="7899"/>
                </a:lnTo>
                <a:close/>
              </a:path>
              <a:path w="1107440" h="1138555">
                <a:moveTo>
                  <a:pt x="831786" y="694512"/>
                </a:moveTo>
                <a:lnTo>
                  <a:pt x="829945" y="690943"/>
                </a:lnTo>
                <a:lnTo>
                  <a:pt x="753630" y="666686"/>
                </a:lnTo>
                <a:lnTo>
                  <a:pt x="750087" y="668515"/>
                </a:lnTo>
                <a:lnTo>
                  <a:pt x="747953" y="675208"/>
                </a:lnTo>
                <a:lnTo>
                  <a:pt x="749795" y="678776"/>
                </a:lnTo>
                <a:lnTo>
                  <a:pt x="753135" y="679843"/>
                </a:lnTo>
                <a:lnTo>
                  <a:pt x="823645" y="702271"/>
                </a:lnTo>
                <a:lnTo>
                  <a:pt x="824560" y="702348"/>
                </a:lnTo>
                <a:lnTo>
                  <a:pt x="827836" y="701941"/>
                </a:lnTo>
                <a:lnTo>
                  <a:pt x="829945" y="700303"/>
                </a:lnTo>
                <a:lnTo>
                  <a:pt x="831786" y="694512"/>
                </a:lnTo>
                <a:close/>
              </a:path>
              <a:path w="1107440" h="1138555">
                <a:moveTo>
                  <a:pt x="844626" y="806348"/>
                </a:moveTo>
                <a:lnTo>
                  <a:pt x="843762" y="799376"/>
                </a:lnTo>
                <a:lnTo>
                  <a:pt x="840600" y="796912"/>
                </a:lnTo>
                <a:lnTo>
                  <a:pt x="767740" y="805853"/>
                </a:lnTo>
                <a:lnTo>
                  <a:pt x="765263" y="809015"/>
                </a:lnTo>
                <a:lnTo>
                  <a:pt x="766127" y="815987"/>
                </a:lnTo>
                <a:lnTo>
                  <a:pt x="769289" y="818464"/>
                </a:lnTo>
                <a:lnTo>
                  <a:pt x="772769" y="818032"/>
                </a:lnTo>
                <a:lnTo>
                  <a:pt x="842149" y="809510"/>
                </a:lnTo>
                <a:lnTo>
                  <a:pt x="844626" y="806348"/>
                </a:lnTo>
                <a:close/>
              </a:path>
              <a:path w="1107440" h="1138555">
                <a:moveTo>
                  <a:pt x="903071" y="888276"/>
                </a:moveTo>
                <a:lnTo>
                  <a:pt x="898398" y="883018"/>
                </a:lnTo>
                <a:lnTo>
                  <a:pt x="894384" y="882815"/>
                </a:lnTo>
                <a:lnTo>
                  <a:pt x="835825" y="934897"/>
                </a:lnTo>
                <a:lnTo>
                  <a:pt x="835596" y="938911"/>
                </a:lnTo>
                <a:lnTo>
                  <a:pt x="837933" y="941527"/>
                </a:lnTo>
                <a:lnTo>
                  <a:pt x="839368" y="943152"/>
                </a:lnTo>
                <a:lnTo>
                  <a:pt x="841451" y="943851"/>
                </a:lnTo>
                <a:lnTo>
                  <a:pt x="844689" y="943457"/>
                </a:lnTo>
                <a:lnTo>
                  <a:pt x="845896" y="942936"/>
                </a:lnTo>
                <a:lnTo>
                  <a:pt x="902830" y="892289"/>
                </a:lnTo>
                <a:lnTo>
                  <a:pt x="903071" y="888276"/>
                </a:lnTo>
                <a:close/>
              </a:path>
              <a:path w="1107440" h="1138555">
                <a:moveTo>
                  <a:pt x="1050836" y="756780"/>
                </a:moveTo>
                <a:lnTo>
                  <a:pt x="1046505" y="721448"/>
                </a:lnTo>
                <a:lnTo>
                  <a:pt x="1043330" y="718985"/>
                </a:lnTo>
                <a:lnTo>
                  <a:pt x="1036370" y="719836"/>
                </a:lnTo>
                <a:lnTo>
                  <a:pt x="1033894" y="722998"/>
                </a:lnTo>
                <a:lnTo>
                  <a:pt x="1038237" y="758329"/>
                </a:lnTo>
                <a:lnTo>
                  <a:pt x="1041400" y="760806"/>
                </a:lnTo>
                <a:lnTo>
                  <a:pt x="1044879" y="760374"/>
                </a:lnTo>
                <a:lnTo>
                  <a:pt x="1048359" y="759942"/>
                </a:lnTo>
                <a:lnTo>
                  <a:pt x="1050836" y="756780"/>
                </a:lnTo>
                <a:close/>
              </a:path>
              <a:path w="1107440" h="1138555">
                <a:moveTo>
                  <a:pt x="1106868" y="811339"/>
                </a:moveTo>
                <a:lnTo>
                  <a:pt x="1049134" y="818426"/>
                </a:lnTo>
                <a:lnTo>
                  <a:pt x="1046657" y="821601"/>
                </a:lnTo>
                <a:lnTo>
                  <a:pt x="1047089" y="825080"/>
                </a:lnTo>
                <a:lnTo>
                  <a:pt x="1056030" y="842264"/>
                </a:lnTo>
                <a:lnTo>
                  <a:pt x="1076452" y="856742"/>
                </a:lnTo>
                <a:lnTo>
                  <a:pt x="1105255" y="865708"/>
                </a:lnTo>
                <a:lnTo>
                  <a:pt x="1106868" y="865746"/>
                </a:lnTo>
                <a:lnTo>
                  <a:pt x="1106868" y="852652"/>
                </a:lnTo>
                <a:lnTo>
                  <a:pt x="1089304" y="848372"/>
                </a:lnTo>
                <a:lnTo>
                  <a:pt x="1072413" y="839609"/>
                </a:lnTo>
                <a:lnTo>
                  <a:pt x="1062151" y="829627"/>
                </a:lnTo>
                <a:lnTo>
                  <a:pt x="1106868" y="824141"/>
                </a:lnTo>
                <a:lnTo>
                  <a:pt x="1106868" y="811339"/>
                </a:lnTo>
                <a:close/>
              </a:path>
              <a:path w="1107440" h="1138555">
                <a:moveTo>
                  <a:pt x="1106868" y="602780"/>
                </a:moveTo>
                <a:lnTo>
                  <a:pt x="1106093" y="602932"/>
                </a:lnTo>
                <a:lnTo>
                  <a:pt x="1093292" y="603631"/>
                </a:lnTo>
                <a:lnTo>
                  <a:pt x="1073950" y="603123"/>
                </a:lnTo>
                <a:lnTo>
                  <a:pt x="1052639" y="599668"/>
                </a:lnTo>
                <a:lnTo>
                  <a:pt x="1033843" y="591477"/>
                </a:lnTo>
                <a:lnTo>
                  <a:pt x="1030693" y="590245"/>
                </a:lnTo>
                <a:lnTo>
                  <a:pt x="1010818" y="582523"/>
                </a:lnTo>
                <a:lnTo>
                  <a:pt x="974483" y="577570"/>
                </a:lnTo>
                <a:lnTo>
                  <a:pt x="932624" y="580466"/>
                </a:lnTo>
                <a:lnTo>
                  <a:pt x="892937" y="595020"/>
                </a:lnTo>
                <a:lnTo>
                  <a:pt x="862965" y="626186"/>
                </a:lnTo>
                <a:lnTo>
                  <a:pt x="853935" y="687603"/>
                </a:lnTo>
                <a:lnTo>
                  <a:pt x="868502" y="751814"/>
                </a:lnTo>
                <a:lnTo>
                  <a:pt x="891667" y="806119"/>
                </a:lnTo>
                <a:lnTo>
                  <a:pt x="917981" y="849337"/>
                </a:lnTo>
                <a:lnTo>
                  <a:pt x="941984" y="880313"/>
                </a:lnTo>
                <a:lnTo>
                  <a:pt x="948918" y="889673"/>
                </a:lnTo>
                <a:lnTo>
                  <a:pt x="954366" y="899845"/>
                </a:lnTo>
                <a:lnTo>
                  <a:pt x="958253" y="910678"/>
                </a:lnTo>
                <a:lnTo>
                  <a:pt x="960501" y="922032"/>
                </a:lnTo>
                <a:lnTo>
                  <a:pt x="964857" y="957554"/>
                </a:lnTo>
                <a:lnTo>
                  <a:pt x="973670" y="1003731"/>
                </a:lnTo>
                <a:lnTo>
                  <a:pt x="986612" y="1044435"/>
                </a:lnTo>
                <a:lnTo>
                  <a:pt x="1015936" y="1107503"/>
                </a:lnTo>
                <a:lnTo>
                  <a:pt x="1056551" y="1135303"/>
                </a:lnTo>
                <a:lnTo>
                  <a:pt x="1075728" y="1138085"/>
                </a:lnTo>
                <a:lnTo>
                  <a:pt x="1078928" y="1137983"/>
                </a:lnTo>
                <a:lnTo>
                  <a:pt x="1106868" y="1114666"/>
                </a:lnTo>
                <a:lnTo>
                  <a:pt x="1106868" y="1104531"/>
                </a:lnTo>
                <a:lnTo>
                  <a:pt x="1106030" y="1094181"/>
                </a:lnTo>
                <a:lnTo>
                  <a:pt x="1100645" y="1072057"/>
                </a:lnTo>
                <a:lnTo>
                  <a:pt x="1093012" y="1047153"/>
                </a:lnTo>
                <a:lnTo>
                  <a:pt x="1088771" y="1033526"/>
                </a:lnTo>
                <a:lnTo>
                  <a:pt x="1084872" y="1020229"/>
                </a:lnTo>
                <a:lnTo>
                  <a:pt x="1081722" y="1007757"/>
                </a:lnTo>
                <a:lnTo>
                  <a:pt x="1079741" y="996683"/>
                </a:lnTo>
                <a:lnTo>
                  <a:pt x="1079385" y="993787"/>
                </a:lnTo>
                <a:lnTo>
                  <a:pt x="1078560" y="987894"/>
                </a:lnTo>
                <a:lnTo>
                  <a:pt x="1076794" y="973848"/>
                </a:lnTo>
                <a:lnTo>
                  <a:pt x="1076299" y="960488"/>
                </a:lnTo>
                <a:lnTo>
                  <a:pt x="1078293" y="948118"/>
                </a:lnTo>
                <a:lnTo>
                  <a:pt x="1083995" y="937018"/>
                </a:lnTo>
                <a:lnTo>
                  <a:pt x="1093127" y="928420"/>
                </a:lnTo>
                <a:lnTo>
                  <a:pt x="1106131" y="921461"/>
                </a:lnTo>
                <a:lnTo>
                  <a:pt x="1106868" y="921232"/>
                </a:lnTo>
                <a:lnTo>
                  <a:pt x="1106868" y="908062"/>
                </a:lnTo>
                <a:lnTo>
                  <a:pt x="1073924" y="929284"/>
                </a:lnTo>
                <a:lnTo>
                  <a:pt x="1063726" y="958786"/>
                </a:lnTo>
                <a:lnTo>
                  <a:pt x="1064107" y="974382"/>
                </a:lnTo>
                <a:lnTo>
                  <a:pt x="1065974" y="989660"/>
                </a:lnTo>
                <a:lnTo>
                  <a:pt x="1066787" y="995400"/>
                </a:lnTo>
                <a:lnTo>
                  <a:pt x="1067130" y="998232"/>
                </a:lnTo>
                <a:lnTo>
                  <a:pt x="1069225" y="1010081"/>
                </a:lnTo>
                <a:lnTo>
                  <a:pt x="1072502" y="1023137"/>
                </a:lnTo>
                <a:lnTo>
                  <a:pt x="1076540" y="1036929"/>
                </a:lnTo>
                <a:lnTo>
                  <a:pt x="1080909" y="1050975"/>
                </a:lnTo>
                <a:lnTo>
                  <a:pt x="1087158" y="1071283"/>
                </a:lnTo>
                <a:lnTo>
                  <a:pt x="1092415" y="1091222"/>
                </a:lnTo>
                <a:lnTo>
                  <a:pt x="1094930" y="1108024"/>
                </a:lnTo>
                <a:lnTo>
                  <a:pt x="1092936" y="1118933"/>
                </a:lnTo>
                <a:lnTo>
                  <a:pt x="1089825" y="1123416"/>
                </a:lnTo>
                <a:lnTo>
                  <a:pt x="1082560" y="1125715"/>
                </a:lnTo>
                <a:lnTo>
                  <a:pt x="1072997" y="1125220"/>
                </a:lnTo>
                <a:lnTo>
                  <a:pt x="1034427" y="1110132"/>
                </a:lnTo>
                <a:lnTo>
                  <a:pt x="1001306" y="1047292"/>
                </a:lnTo>
                <a:lnTo>
                  <a:pt x="987285" y="1005408"/>
                </a:lnTo>
                <a:lnTo>
                  <a:pt x="977468" y="956005"/>
                </a:lnTo>
                <a:lnTo>
                  <a:pt x="973099" y="920483"/>
                </a:lnTo>
                <a:lnTo>
                  <a:pt x="970483" y="907288"/>
                </a:lnTo>
                <a:lnTo>
                  <a:pt x="965987" y="894715"/>
                </a:lnTo>
                <a:lnTo>
                  <a:pt x="959662" y="882904"/>
                </a:lnTo>
                <a:lnTo>
                  <a:pt x="951611" y="872032"/>
                </a:lnTo>
                <a:lnTo>
                  <a:pt x="928408" y="842111"/>
                </a:lnTo>
                <a:lnTo>
                  <a:pt x="902982" y="800379"/>
                </a:lnTo>
                <a:lnTo>
                  <a:pt x="880605" y="747979"/>
                </a:lnTo>
                <a:lnTo>
                  <a:pt x="866546" y="686054"/>
                </a:lnTo>
                <a:lnTo>
                  <a:pt x="866051" y="660031"/>
                </a:lnTo>
                <a:lnTo>
                  <a:pt x="871385" y="637959"/>
                </a:lnTo>
                <a:lnTo>
                  <a:pt x="899490" y="605904"/>
                </a:lnTo>
                <a:lnTo>
                  <a:pt x="944714" y="591477"/>
                </a:lnTo>
                <a:lnTo>
                  <a:pt x="969899" y="590245"/>
                </a:lnTo>
                <a:lnTo>
                  <a:pt x="993038" y="592124"/>
                </a:lnTo>
                <a:lnTo>
                  <a:pt x="1012012" y="596023"/>
                </a:lnTo>
                <a:lnTo>
                  <a:pt x="1024712" y="600887"/>
                </a:lnTo>
                <a:lnTo>
                  <a:pt x="1038021" y="622338"/>
                </a:lnTo>
                <a:lnTo>
                  <a:pt x="1064882" y="637603"/>
                </a:lnTo>
                <a:lnTo>
                  <a:pt x="1102029" y="645401"/>
                </a:lnTo>
                <a:lnTo>
                  <a:pt x="1106868" y="645299"/>
                </a:lnTo>
                <a:lnTo>
                  <a:pt x="1106868" y="632574"/>
                </a:lnTo>
                <a:lnTo>
                  <a:pt x="1083208" y="629615"/>
                </a:lnTo>
                <a:lnTo>
                  <a:pt x="1059599" y="621626"/>
                </a:lnTo>
                <a:lnTo>
                  <a:pt x="1043381" y="609968"/>
                </a:lnTo>
                <a:lnTo>
                  <a:pt x="1060183" y="614108"/>
                </a:lnTo>
                <a:lnTo>
                  <a:pt x="1076921" y="616000"/>
                </a:lnTo>
                <a:lnTo>
                  <a:pt x="1091895" y="616356"/>
                </a:lnTo>
                <a:lnTo>
                  <a:pt x="1103401" y="615899"/>
                </a:lnTo>
                <a:lnTo>
                  <a:pt x="1103871" y="615962"/>
                </a:lnTo>
                <a:lnTo>
                  <a:pt x="1104468" y="615962"/>
                </a:lnTo>
                <a:lnTo>
                  <a:pt x="1105027" y="615899"/>
                </a:lnTo>
                <a:lnTo>
                  <a:pt x="1106868" y="615683"/>
                </a:lnTo>
                <a:lnTo>
                  <a:pt x="1106868" y="609968"/>
                </a:lnTo>
                <a:lnTo>
                  <a:pt x="1106868" y="603631"/>
                </a:lnTo>
                <a:lnTo>
                  <a:pt x="1106868" y="60278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962" y="131018"/>
            <a:ext cx="172707" cy="6568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472016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5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5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5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5" h="263525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721995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263146" y="49910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57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289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871" y="757979"/>
            <a:ext cx="172186" cy="6837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409211" y="12"/>
            <a:ext cx="1484630" cy="904240"/>
          </a:xfrm>
          <a:custGeom>
            <a:avLst/>
            <a:gdLst/>
            <a:ahLst/>
            <a:cxnLst/>
            <a:rect l="l" t="t" r="r" b="b"/>
            <a:pathLst>
              <a:path w="1484629" h="904240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904240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904240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06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06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16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68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413" y="307784"/>
                </a:lnTo>
                <a:lnTo>
                  <a:pt x="156921" y="301053"/>
                </a:lnTo>
                <a:lnTo>
                  <a:pt x="172656" y="254254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82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063" y="322986"/>
                </a:lnTo>
                <a:lnTo>
                  <a:pt x="303911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00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395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59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  <a:path w="1484629" h="904240">
                <a:moveTo>
                  <a:pt x="831773" y="654469"/>
                </a:moveTo>
                <a:lnTo>
                  <a:pt x="829932" y="650900"/>
                </a:lnTo>
                <a:lnTo>
                  <a:pt x="753618" y="626643"/>
                </a:lnTo>
                <a:lnTo>
                  <a:pt x="750074" y="628472"/>
                </a:lnTo>
                <a:lnTo>
                  <a:pt x="747941" y="635165"/>
                </a:lnTo>
                <a:lnTo>
                  <a:pt x="749782" y="638733"/>
                </a:lnTo>
                <a:lnTo>
                  <a:pt x="753122" y="639800"/>
                </a:lnTo>
                <a:lnTo>
                  <a:pt x="823633" y="662228"/>
                </a:lnTo>
                <a:lnTo>
                  <a:pt x="824547" y="662305"/>
                </a:lnTo>
                <a:lnTo>
                  <a:pt x="827824" y="661898"/>
                </a:lnTo>
                <a:lnTo>
                  <a:pt x="829932" y="660260"/>
                </a:lnTo>
                <a:lnTo>
                  <a:pt x="831773" y="654469"/>
                </a:lnTo>
                <a:close/>
              </a:path>
              <a:path w="1484629" h="904240">
                <a:moveTo>
                  <a:pt x="844626" y="766292"/>
                </a:moveTo>
                <a:lnTo>
                  <a:pt x="843762" y="759320"/>
                </a:lnTo>
                <a:lnTo>
                  <a:pt x="840600" y="756856"/>
                </a:lnTo>
                <a:lnTo>
                  <a:pt x="767740" y="765797"/>
                </a:lnTo>
                <a:lnTo>
                  <a:pt x="765263" y="768959"/>
                </a:lnTo>
                <a:lnTo>
                  <a:pt x="766114" y="775931"/>
                </a:lnTo>
                <a:lnTo>
                  <a:pt x="769289" y="778408"/>
                </a:lnTo>
                <a:lnTo>
                  <a:pt x="772769" y="777976"/>
                </a:lnTo>
                <a:lnTo>
                  <a:pt x="842149" y="769454"/>
                </a:lnTo>
                <a:lnTo>
                  <a:pt x="844626" y="766292"/>
                </a:lnTo>
                <a:close/>
              </a:path>
              <a:path w="1484629" h="904240">
                <a:moveTo>
                  <a:pt x="903058" y="848233"/>
                </a:moveTo>
                <a:lnTo>
                  <a:pt x="898385" y="842975"/>
                </a:lnTo>
                <a:lnTo>
                  <a:pt x="894372" y="842772"/>
                </a:lnTo>
                <a:lnTo>
                  <a:pt x="835825" y="894854"/>
                </a:lnTo>
                <a:lnTo>
                  <a:pt x="835583" y="898867"/>
                </a:lnTo>
                <a:lnTo>
                  <a:pt x="837920" y="901484"/>
                </a:lnTo>
                <a:lnTo>
                  <a:pt x="839355" y="903109"/>
                </a:lnTo>
                <a:lnTo>
                  <a:pt x="841438" y="903808"/>
                </a:lnTo>
                <a:lnTo>
                  <a:pt x="844677" y="903414"/>
                </a:lnTo>
                <a:lnTo>
                  <a:pt x="845883" y="902893"/>
                </a:lnTo>
                <a:lnTo>
                  <a:pt x="902830" y="852246"/>
                </a:lnTo>
                <a:lnTo>
                  <a:pt x="903058" y="848233"/>
                </a:lnTo>
                <a:close/>
              </a:path>
              <a:path w="1484629" h="904240">
                <a:moveTo>
                  <a:pt x="1446949" y="823785"/>
                </a:moveTo>
                <a:lnTo>
                  <a:pt x="1445755" y="819950"/>
                </a:lnTo>
                <a:lnTo>
                  <a:pt x="1379435" y="785202"/>
                </a:lnTo>
                <a:lnTo>
                  <a:pt x="1376337" y="783577"/>
                </a:lnTo>
                <a:lnTo>
                  <a:pt x="1372489" y="784758"/>
                </a:lnTo>
                <a:lnTo>
                  <a:pt x="1369237" y="790981"/>
                </a:lnTo>
                <a:lnTo>
                  <a:pt x="1370431" y="794829"/>
                </a:lnTo>
                <a:lnTo>
                  <a:pt x="1437944" y="830199"/>
                </a:lnTo>
                <a:lnTo>
                  <a:pt x="1439227" y="830402"/>
                </a:lnTo>
                <a:lnTo>
                  <a:pt x="1442466" y="830008"/>
                </a:lnTo>
                <a:lnTo>
                  <a:pt x="1444320" y="828814"/>
                </a:lnTo>
                <a:lnTo>
                  <a:pt x="1446949" y="823785"/>
                </a:lnTo>
                <a:close/>
              </a:path>
              <a:path w="1484629" h="904240">
                <a:moveTo>
                  <a:pt x="1468196" y="546722"/>
                </a:moveTo>
                <a:lnTo>
                  <a:pt x="1464513" y="540727"/>
                </a:lnTo>
                <a:lnTo>
                  <a:pt x="1460614" y="539813"/>
                </a:lnTo>
                <a:lnTo>
                  <a:pt x="1392440" y="581825"/>
                </a:lnTo>
                <a:lnTo>
                  <a:pt x="1391526" y="585736"/>
                </a:lnTo>
                <a:lnTo>
                  <a:pt x="1393367" y="588721"/>
                </a:lnTo>
                <a:lnTo>
                  <a:pt x="1394714" y="590905"/>
                </a:lnTo>
                <a:lnTo>
                  <a:pt x="1397152" y="591985"/>
                </a:lnTo>
                <a:lnTo>
                  <a:pt x="1400429" y="591578"/>
                </a:lnTo>
                <a:lnTo>
                  <a:pt x="1401292" y="591286"/>
                </a:lnTo>
                <a:lnTo>
                  <a:pt x="1467269" y="550633"/>
                </a:lnTo>
                <a:lnTo>
                  <a:pt x="1468196" y="546722"/>
                </a:lnTo>
                <a:close/>
              </a:path>
              <a:path w="1484629" h="904240">
                <a:moveTo>
                  <a:pt x="1484630" y="687717"/>
                </a:moveTo>
                <a:lnTo>
                  <a:pt x="1483779" y="680745"/>
                </a:lnTo>
                <a:lnTo>
                  <a:pt x="1480604" y="678268"/>
                </a:lnTo>
                <a:lnTo>
                  <a:pt x="1477124" y="678700"/>
                </a:lnTo>
                <a:lnTo>
                  <a:pt x="1407744" y="687222"/>
                </a:lnTo>
                <a:lnTo>
                  <a:pt x="1405267" y="690384"/>
                </a:lnTo>
                <a:lnTo>
                  <a:pt x="1406131" y="697357"/>
                </a:lnTo>
                <a:lnTo>
                  <a:pt x="1409293" y="699820"/>
                </a:lnTo>
                <a:lnTo>
                  <a:pt x="1482153" y="690880"/>
                </a:lnTo>
                <a:lnTo>
                  <a:pt x="1484630" y="687717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036" y="131018"/>
            <a:ext cx="172707" cy="6568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4296092" y="12"/>
            <a:ext cx="3211195" cy="1098550"/>
          </a:xfrm>
          <a:custGeom>
            <a:avLst/>
            <a:gdLst/>
            <a:ahLst/>
            <a:cxnLst/>
            <a:rect l="l" t="t" r="r" b="b"/>
            <a:pathLst>
              <a:path w="3211195" h="1098550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3211195" h="1098550">
                <a:moveTo>
                  <a:pt x="118922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22" y="168973"/>
                </a:lnTo>
                <a:close/>
              </a:path>
              <a:path w="3211195" h="1098550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3211195" h="1098550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3211195" h="1098550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  <a:path w="3211195" h="1098550">
                <a:moveTo>
                  <a:pt x="2889262" y="716724"/>
                </a:moveTo>
                <a:lnTo>
                  <a:pt x="2884932" y="681393"/>
                </a:lnTo>
                <a:lnTo>
                  <a:pt x="2881757" y="678929"/>
                </a:lnTo>
                <a:lnTo>
                  <a:pt x="2874797" y="679780"/>
                </a:lnTo>
                <a:lnTo>
                  <a:pt x="2872321" y="682942"/>
                </a:lnTo>
                <a:lnTo>
                  <a:pt x="2876664" y="718273"/>
                </a:lnTo>
                <a:lnTo>
                  <a:pt x="2879826" y="720750"/>
                </a:lnTo>
                <a:lnTo>
                  <a:pt x="2883306" y="720318"/>
                </a:lnTo>
                <a:lnTo>
                  <a:pt x="2886786" y="719886"/>
                </a:lnTo>
                <a:lnTo>
                  <a:pt x="2889262" y="716724"/>
                </a:lnTo>
                <a:close/>
              </a:path>
              <a:path w="3211195" h="1098550">
                <a:moveTo>
                  <a:pt x="3018675" y="859218"/>
                </a:moveTo>
                <a:lnTo>
                  <a:pt x="3007233" y="858189"/>
                </a:lnTo>
                <a:lnTo>
                  <a:pt x="2984843" y="859218"/>
                </a:lnTo>
                <a:lnTo>
                  <a:pt x="3018675" y="859218"/>
                </a:lnTo>
                <a:close/>
              </a:path>
              <a:path w="3211195" h="1098550">
                <a:moveTo>
                  <a:pt x="3049701" y="697026"/>
                </a:moveTo>
                <a:lnTo>
                  <a:pt x="3045371" y="661695"/>
                </a:lnTo>
                <a:lnTo>
                  <a:pt x="3042196" y="659218"/>
                </a:lnTo>
                <a:lnTo>
                  <a:pt x="3038716" y="659650"/>
                </a:lnTo>
                <a:lnTo>
                  <a:pt x="3035236" y="660082"/>
                </a:lnTo>
                <a:lnTo>
                  <a:pt x="3032760" y="663244"/>
                </a:lnTo>
                <a:lnTo>
                  <a:pt x="3037103" y="698576"/>
                </a:lnTo>
                <a:lnTo>
                  <a:pt x="3040265" y="701040"/>
                </a:lnTo>
                <a:lnTo>
                  <a:pt x="3047225" y="700189"/>
                </a:lnTo>
                <a:lnTo>
                  <a:pt x="3049701" y="697026"/>
                </a:lnTo>
                <a:close/>
              </a:path>
              <a:path w="3211195" h="1098550">
                <a:moveTo>
                  <a:pt x="3211093" y="651306"/>
                </a:moveTo>
                <a:lnTo>
                  <a:pt x="3209760" y="584022"/>
                </a:lnTo>
                <a:lnTo>
                  <a:pt x="3200946" y="550037"/>
                </a:lnTo>
                <a:lnTo>
                  <a:pt x="3198076" y="545503"/>
                </a:lnTo>
                <a:lnTo>
                  <a:pt x="3198076" y="652894"/>
                </a:lnTo>
                <a:lnTo>
                  <a:pt x="3187674" y="711771"/>
                </a:lnTo>
                <a:lnTo>
                  <a:pt x="3172168" y="758659"/>
                </a:lnTo>
                <a:lnTo>
                  <a:pt x="3157778" y="790181"/>
                </a:lnTo>
                <a:lnTo>
                  <a:pt x="3153333" y="800658"/>
                </a:lnTo>
                <a:lnTo>
                  <a:pt x="3150527" y="811657"/>
                </a:lnTo>
                <a:lnTo>
                  <a:pt x="3149396" y="823048"/>
                </a:lnTo>
                <a:lnTo>
                  <a:pt x="3149968" y="834656"/>
                </a:lnTo>
                <a:lnTo>
                  <a:pt x="3154845" y="874331"/>
                </a:lnTo>
                <a:lnTo>
                  <a:pt x="3157283" y="924687"/>
                </a:lnTo>
                <a:lnTo>
                  <a:pt x="3153803" y="968705"/>
                </a:lnTo>
                <a:lnTo>
                  <a:pt x="3141865" y="1027430"/>
                </a:lnTo>
                <a:lnTo>
                  <a:pt x="3116199" y="1055878"/>
                </a:lnTo>
                <a:lnTo>
                  <a:pt x="3093897" y="1064425"/>
                </a:lnTo>
                <a:lnTo>
                  <a:pt x="3086303" y="1063955"/>
                </a:lnTo>
                <a:lnTo>
                  <a:pt x="3082201" y="1060348"/>
                </a:lnTo>
                <a:lnTo>
                  <a:pt x="3077641" y="1050251"/>
                </a:lnTo>
                <a:lnTo>
                  <a:pt x="3076003" y="1033348"/>
                </a:lnTo>
                <a:lnTo>
                  <a:pt x="3076283" y="1012736"/>
                </a:lnTo>
                <a:lnTo>
                  <a:pt x="3077489" y="990727"/>
                </a:lnTo>
                <a:lnTo>
                  <a:pt x="3078315" y="976490"/>
                </a:lnTo>
                <a:lnTo>
                  <a:pt x="3078759" y="965365"/>
                </a:lnTo>
                <a:lnTo>
                  <a:pt x="3078886" y="955344"/>
                </a:lnTo>
                <a:lnTo>
                  <a:pt x="3078810" y="947839"/>
                </a:lnTo>
                <a:lnTo>
                  <a:pt x="3078061" y="936993"/>
                </a:lnTo>
                <a:lnTo>
                  <a:pt x="3077667" y="933792"/>
                </a:lnTo>
                <a:lnTo>
                  <a:pt x="3077095" y="928395"/>
                </a:lnTo>
                <a:lnTo>
                  <a:pt x="3065488" y="883767"/>
                </a:lnTo>
                <a:lnTo>
                  <a:pt x="3026410" y="859917"/>
                </a:lnTo>
                <a:lnTo>
                  <a:pt x="3018815" y="859231"/>
                </a:lnTo>
                <a:lnTo>
                  <a:pt x="2984843" y="859231"/>
                </a:lnTo>
                <a:lnTo>
                  <a:pt x="2984576" y="859231"/>
                </a:lnTo>
                <a:lnTo>
                  <a:pt x="2984157" y="859231"/>
                </a:lnTo>
                <a:lnTo>
                  <a:pt x="2978061" y="859967"/>
                </a:lnTo>
                <a:lnTo>
                  <a:pt x="2977438" y="860107"/>
                </a:lnTo>
                <a:lnTo>
                  <a:pt x="2955201" y="864577"/>
                </a:lnTo>
                <a:lnTo>
                  <a:pt x="2912351" y="889228"/>
                </a:lnTo>
                <a:lnTo>
                  <a:pt x="2902140" y="918730"/>
                </a:lnTo>
                <a:lnTo>
                  <a:pt x="2902534" y="934326"/>
                </a:lnTo>
                <a:lnTo>
                  <a:pt x="2904426" y="949769"/>
                </a:lnTo>
                <a:lnTo>
                  <a:pt x="2905214" y="955344"/>
                </a:lnTo>
                <a:lnTo>
                  <a:pt x="2905556" y="958176"/>
                </a:lnTo>
                <a:lnTo>
                  <a:pt x="2907652" y="970026"/>
                </a:lnTo>
                <a:lnTo>
                  <a:pt x="2910929" y="983081"/>
                </a:lnTo>
                <a:lnTo>
                  <a:pt x="2914954" y="996873"/>
                </a:lnTo>
                <a:lnTo>
                  <a:pt x="2919323" y="1010920"/>
                </a:lnTo>
                <a:lnTo>
                  <a:pt x="2925584" y="1031227"/>
                </a:lnTo>
                <a:lnTo>
                  <a:pt x="2930842" y="1051166"/>
                </a:lnTo>
                <a:lnTo>
                  <a:pt x="2933357" y="1067981"/>
                </a:lnTo>
                <a:lnTo>
                  <a:pt x="2931363" y="1078877"/>
                </a:lnTo>
                <a:lnTo>
                  <a:pt x="2928251" y="1083360"/>
                </a:lnTo>
                <a:lnTo>
                  <a:pt x="2920987" y="1085659"/>
                </a:lnTo>
                <a:lnTo>
                  <a:pt x="2911424" y="1085164"/>
                </a:lnTo>
                <a:lnTo>
                  <a:pt x="2872854" y="1070076"/>
                </a:lnTo>
                <a:lnTo>
                  <a:pt x="2839732" y="1007237"/>
                </a:lnTo>
                <a:lnTo>
                  <a:pt x="2825712" y="965365"/>
                </a:lnTo>
                <a:lnTo>
                  <a:pt x="2815894" y="915949"/>
                </a:lnTo>
                <a:lnTo>
                  <a:pt x="2811526" y="880427"/>
                </a:lnTo>
                <a:lnTo>
                  <a:pt x="2808909" y="867244"/>
                </a:lnTo>
                <a:lnTo>
                  <a:pt x="2804414" y="854659"/>
                </a:lnTo>
                <a:lnTo>
                  <a:pt x="2798089" y="842848"/>
                </a:lnTo>
                <a:lnTo>
                  <a:pt x="2790037" y="831977"/>
                </a:lnTo>
                <a:lnTo>
                  <a:pt x="2766834" y="802055"/>
                </a:lnTo>
                <a:lnTo>
                  <a:pt x="2741409" y="760323"/>
                </a:lnTo>
                <a:lnTo>
                  <a:pt x="2719032" y="707923"/>
                </a:lnTo>
                <a:lnTo>
                  <a:pt x="2704973" y="645998"/>
                </a:lnTo>
                <a:lnTo>
                  <a:pt x="2704465" y="619975"/>
                </a:lnTo>
                <a:lnTo>
                  <a:pt x="2709811" y="597903"/>
                </a:lnTo>
                <a:lnTo>
                  <a:pt x="2737916" y="565848"/>
                </a:lnTo>
                <a:lnTo>
                  <a:pt x="2783141" y="551421"/>
                </a:lnTo>
                <a:lnTo>
                  <a:pt x="2808325" y="550189"/>
                </a:lnTo>
                <a:lnTo>
                  <a:pt x="2831452" y="552069"/>
                </a:lnTo>
                <a:lnTo>
                  <a:pt x="2850438" y="555967"/>
                </a:lnTo>
                <a:lnTo>
                  <a:pt x="2863138" y="560832"/>
                </a:lnTo>
                <a:lnTo>
                  <a:pt x="2876448" y="582282"/>
                </a:lnTo>
                <a:lnTo>
                  <a:pt x="2903309" y="597547"/>
                </a:lnTo>
                <a:lnTo>
                  <a:pt x="2940456" y="605345"/>
                </a:lnTo>
                <a:lnTo>
                  <a:pt x="2984639" y="604418"/>
                </a:lnTo>
                <a:lnTo>
                  <a:pt x="2988119" y="603986"/>
                </a:lnTo>
                <a:lnTo>
                  <a:pt x="2990596" y="600824"/>
                </a:lnTo>
                <a:lnTo>
                  <a:pt x="2989745" y="593852"/>
                </a:lnTo>
                <a:lnTo>
                  <a:pt x="2988907" y="593191"/>
                </a:lnTo>
                <a:lnTo>
                  <a:pt x="2986570" y="591375"/>
                </a:lnTo>
                <a:lnTo>
                  <a:pt x="2983090" y="591807"/>
                </a:lnTo>
                <a:lnTo>
                  <a:pt x="2950654" y="593191"/>
                </a:lnTo>
                <a:lnTo>
                  <a:pt x="2921635" y="589559"/>
                </a:lnTo>
                <a:lnTo>
                  <a:pt x="2898025" y="581583"/>
                </a:lnTo>
                <a:lnTo>
                  <a:pt x="2881807" y="569912"/>
                </a:lnTo>
                <a:lnTo>
                  <a:pt x="2898610" y="574052"/>
                </a:lnTo>
                <a:lnTo>
                  <a:pt x="2915348" y="575945"/>
                </a:lnTo>
                <a:lnTo>
                  <a:pt x="2930321" y="576313"/>
                </a:lnTo>
                <a:lnTo>
                  <a:pt x="2941828" y="575843"/>
                </a:lnTo>
                <a:lnTo>
                  <a:pt x="2942298" y="575906"/>
                </a:lnTo>
                <a:lnTo>
                  <a:pt x="2950349" y="574789"/>
                </a:lnTo>
                <a:lnTo>
                  <a:pt x="2965437" y="571563"/>
                </a:lnTo>
                <a:lnTo>
                  <a:pt x="2970758" y="569912"/>
                </a:lnTo>
                <a:lnTo>
                  <a:pt x="2984893" y="565543"/>
                </a:lnTo>
                <a:lnTo>
                  <a:pt x="2989046" y="563575"/>
                </a:lnTo>
                <a:lnTo>
                  <a:pt x="3004858" y="556107"/>
                </a:lnTo>
                <a:lnTo>
                  <a:pt x="3021469" y="542658"/>
                </a:lnTo>
                <a:lnTo>
                  <a:pt x="3038932" y="530809"/>
                </a:lnTo>
                <a:lnTo>
                  <a:pt x="3069793" y="518706"/>
                </a:lnTo>
                <a:lnTo>
                  <a:pt x="3107575" y="511860"/>
                </a:lnTo>
                <a:lnTo>
                  <a:pt x="3145790" y="515759"/>
                </a:lnTo>
                <a:lnTo>
                  <a:pt x="3180829" y="540067"/>
                </a:lnTo>
                <a:lnTo>
                  <a:pt x="3197161" y="585571"/>
                </a:lnTo>
                <a:lnTo>
                  <a:pt x="3198076" y="652894"/>
                </a:lnTo>
                <a:lnTo>
                  <a:pt x="3198076" y="545503"/>
                </a:lnTo>
                <a:lnTo>
                  <a:pt x="3168180" y="511860"/>
                </a:lnTo>
                <a:lnTo>
                  <a:pt x="3107499" y="499097"/>
                </a:lnTo>
                <a:lnTo>
                  <a:pt x="3066173" y="506412"/>
                </a:lnTo>
                <a:lnTo>
                  <a:pt x="3032125" y="520014"/>
                </a:lnTo>
                <a:lnTo>
                  <a:pt x="3011894" y="534327"/>
                </a:lnTo>
                <a:lnTo>
                  <a:pt x="2995688" y="546773"/>
                </a:lnTo>
                <a:lnTo>
                  <a:pt x="2975800" y="555282"/>
                </a:lnTo>
                <a:lnTo>
                  <a:pt x="2957030" y="560476"/>
                </a:lnTo>
                <a:lnTo>
                  <a:pt x="2944520" y="562876"/>
                </a:lnTo>
                <a:lnTo>
                  <a:pt x="2931718" y="563575"/>
                </a:lnTo>
                <a:lnTo>
                  <a:pt x="2912376" y="563079"/>
                </a:lnTo>
                <a:lnTo>
                  <a:pt x="2891066" y="559612"/>
                </a:lnTo>
                <a:lnTo>
                  <a:pt x="2872270" y="551421"/>
                </a:lnTo>
                <a:lnTo>
                  <a:pt x="2869120" y="550189"/>
                </a:lnTo>
                <a:lnTo>
                  <a:pt x="2849245" y="542467"/>
                </a:lnTo>
                <a:lnTo>
                  <a:pt x="2812910" y="537514"/>
                </a:lnTo>
                <a:lnTo>
                  <a:pt x="2771051" y="540410"/>
                </a:lnTo>
                <a:lnTo>
                  <a:pt x="2731363" y="554964"/>
                </a:lnTo>
                <a:lnTo>
                  <a:pt x="2701391" y="586130"/>
                </a:lnTo>
                <a:lnTo>
                  <a:pt x="2692362" y="647547"/>
                </a:lnTo>
                <a:lnTo>
                  <a:pt x="2706928" y="711771"/>
                </a:lnTo>
                <a:lnTo>
                  <a:pt x="2730093" y="766076"/>
                </a:lnTo>
                <a:lnTo>
                  <a:pt x="2756408" y="809294"/>
                </a:lnTo>
                <a:lnTo>
                  <a:pt x="2780411" y="840257"/>
                </a:lnTo>
                <a:lnTo>
                  <a:pt x="2787345" y="849630"/>
                </a:lnTo>
                <a:lnTo>
                  <a:pt x="2792793" y="859802"/>
                </a:lnTo>
                <a:lnTo>
                  <a:pt x="2796679" y="870635"/>
                </a:lnTo>
                <a:lnTo>
                  <a:pt x="2798927" y="881976"/>
                </a:lnTo>
                <a:lnTo>
                  <a:pt x="2803283" y="917498"/>
                </a:lnTo>
                <a:lnTo>
                  <a:pt x="2812097" y="963676"/>
                </a:lnTo>
                <a:lnTo>
                  <a:pt x="2825038" y="1004392"/>
                </a:lnTo>
                <a:lnTo>
                  <a:pt x="2854363" y="1067447"/>
                </a:lnTo>
                <a:lnTo>
                  <a:pt x="2894977" y="1095248"/>
                </a:lnTo>
                <a:lnTo>
                  <a:pt x="2914154" y="1098029"/>
                </a:lnTo>
                <a:lnTo>
                  <a:pt x="2917355" y="1097927"/>
                </a:lnTo>
                <a:lnTo>
                  <a:pt x="2945930" y="1072489"/>
                </a:lnTo>
                <a:lnTo>
                  <a:pt x="2944457" y="1054138"/>
                </a:lnTo>
                <a:lnTo>
                  <a:pt x="2939059" y="1032002"/>
                </a:lnTo>
                <a:lnTo>
                  <a:pt x="2931439" y="1007097"/>
                </a:lnTo>
                <a:lnTo>
                  <a:pt x="2927197" y="993482"/>
                </a:lnTo>
                <a:lnTo>
                  <a:pt x="2923286" y="980173"/>
                </a:lnTo>
                <a:lnTo>
                  <a:pt x="2920149" y="967714"/>
                </a:lnTo>
                <a:lnTo>
                  <a:pt x="2918168" y="956627"/>
                </a:lnTo>
                <a:lnTo>
                  <a:pt x="2917812" y="953731"/>
                </a:lnTo>
                <a:lnTo>
                  <a:pt x="2916986" y="947839"/>
                </a:lnTo>
                <a:lnTo>
                  <a:pt x="2915221" y="933792"/>
                </a:lnTo>
                <a:lnTo>
                  <a:pt x="2914726" y="920432"/>
                </a:lnTo>
                <a:lnTo>
                  <a:pt x="2916720" y="908062"/>
                </a:lnTo>
                <a:lnTo>
                  <a:pt x="2944545" y="881405"/>
                </a:lnTo>
                <a:lnTo>
                  <a:pt x="2982544" y="872223"/>
                </a:lnTo>
                <a:lnTo>
                  <a:pt x="3003893" y="870839"/>
                </a:lnTo>
                <a:lnTo>
                  <a:pt x="3021647" y="871943"/>
                </a:lnTo>
                <a:lnTo>
                  <a:pt x="3055099" y="891082"/>
                </a:lnTo>
                <a:lnTo>
                  <a:pt x="3064472" y="929728"/>
                </a:lnTo>
                <a:lnTo>
                  <a:pt x="3065094" y="935647"/>
                </a:lnTo>
                <a:lnTo>
                  <a:pt x="3065449" y="938542"/>
                </a:lnTo>
                <a:lnTo>
                  <a:pt x="3066084" y="947839"/>
                </a:lnTo>
                <a:lnTo>
                  <a:pt x="3066173" y="962393"/>
                </a:lnTo>
                <a:lnTo>
                  <a:pt x="3065576" y="976820"/>
                </a:lnTo>
                <a:lnTo>
                  <a:pt x="3064624" y="993482"/>
                </a:lnTo>
                <a:lnTo>
                  <a:pt x="3063392" y="1016736"/>
                </a:lnTo>
                <a:lnTo>
                  <a:pt x="3066529" y="1057681"/>
                </a:lnTo>
                <a:lnTo>
                  <a:pt x="3087992" y="1075905"/>
                </a:lnTo>
                <a:lnTo>
                  <a:pt x="3096920" y="1075880"/>
                </a:lnTo>
                <a:lnTo>
                  <a:pt x="3106775" y="1073785"/>
                </a:lnTo>
                <a:lnTo>
                  <a:pt x="3121469" y="1067447"/>
                </a:lnTo>
                <a:lnTo>
                  <a:pt x="3125825" y="1064425"/>
                </a:lnTo>
                <a:lnTo>
                  <a:pt x="3135630" y="1057630"/>
                </a:lnTo>
                <a:lnTo>
                  <a:pt x="3161385" y="999693"/>
                </a:lnTo>
                <a:lnTo>
                  <a:pt x="3170047" y="920432"/>
                </a:lnTo>
                <a:lnTo>
                  <a:pt x="3169958" y="917498"/>
                </a:lnTo>
                <a:lnTo>
                  <a:pt x="3167443" y="872782"/>
                </a:lnTo>
                <a:lnTo>
                  <a:pt x="3162579" y="833107"/>
                </a:lnTo>
                <a:lnTo>
                  <a:pt x="3162096" y="823404"/>
                </a:lnTo>
                <a:lnTo>
                  <a:pt x="3163024" y="813904"/>
                </a:lnTo>
                <a:lnTo>
                  <a:pt x="3165348" y="804735"/>
                </a:lnTo>
                <a:lnTo>
                  <a:pt x="3169043" y="796036"/>
                </a:lnTo>
                <a:lnTo>
                  <a:pt x="3185528" y="759714"/>
                </a:lnTo>
                <a:lnTo>
                  <a:pt x="3201289" y="710666"/>
                </a:lnTo>
                <a:lnTo>
                  <a:pt x="3211093" y="651306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0" y="757979"/>
            <a:ext cx="172186" cy="68376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6134519" y="12"/>
            <a:ext cx="1484630" cy="904240"/>
          </a:xfrm>
          <a:custGeom>
            <a:avLst/>
            <a:gdLst/>
            <a:ahLst/>
            <a:cxnLst/>
            <a:rect l="l" t="t" r="r" b="b"/>
            <a:pathLst>
              <a:path w="1484629" h="904240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904240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904240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83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19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19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28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80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413" y="307784"/>
                </a:lnTo>
                <a:lnTo>
                  <a:pt x="156921" y="301053"/>
                </a:lnTo>
                <a:lnTo>
                  <a:pt x="172656" y="254254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95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063" y="322986"/>
                </a:lnTo>
                <a:lnTo>
                  <a:pt x="303911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12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408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72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  <a:path w="1484629" h="904240">
                <a:moveTo>
                  <a:pt x="831773" y="654469"/>
                </a:moveTo>
                <a:lnTo>
                  <a:pt x="829932" y="650900"/>
                </a:lnTo>
                <a:lnTo>
                  <a:pt x="753618" y="626643"/>
                </a:lnTo>
                <a:lnTo>
                  <a:pt x="750074" y="628472"/>
                </a:lnTo>
                <a:lnTo>
                  <a:pt x="747941" y="635165"/>
                </a:lnTo>
                <a:lnTo>
                  <a:pt x="749782" y="638733"/>
                </a:lnTo>
                <a:lnTo>
                  <a:pt x="753122" y="639800"/>
                </a:lnTo>
                <a:lnTo>
                  <a:pt x="823633" y="662228"/>
                </a:lnTo>
                <a:lnTo>
                  <a:pt x="824547" y="662305"/>
                </a:lnTo>
                <a:lnTo>
                  <a:pt x="827824" y="661898"/>
                </a:lnTo>
                <a:lnTo>
                  <a:pt x="829932" y="660260"/>
                </a:lnTo>
                <a:lnTo>
                  <a:pt x="831773" y="654469"/>
                </a:lnTo>
                <a:close/>
              </a:path>
              <a:path w="1484629" h="904240">
                <a:moveTo>
                  <a:pt x="844626" y="766292"/>
                </a:moveTo>
                <a:lnTo>
                  <a:pt x="843762" y="759320"/>
                </a:lnTo>
                <a:lnTo>
                  <a:pt x="840600" y="756856"/>
                </a:lnTo>
                <a:lnTo>
                  <a:pt x="767740" y="765797"/>
                </a:lnTo>
                <a:lnTo>
                  <a:pt x="765263" y="768959"/>
                </a:lnTo>
                <a:lnTo>
                  <a:pt x="766127" y="775931"/>
                </a:lnTo>
                <a:lnTo>
                  <a:pt x="769289" y="778408"/>
                </a:lnTo>
                <a:lnTo>
                  <a:pt x="772769" y="777976"/>
                </a:lnTo>
                <a:lnTo>
                  <a:pt x="842149" y="769454"/>
                </a:lnTo>
                <a:lnTo>
                  <a:pt x="844626" y="766292"/>
                </a:lnTo>
                <a:close/>
              </a:path>
              <a:path w="1484629" h="904240">
                <a:moveTo>
                  <a:pt x="903071" y="848233"/>
                </a:moveTo>
                <a:lnTo>
                  <a:pt x="898398" y="842975"/>
                </a:lnTo>
                <a:lnTo>
                  <a:pt x="894384" y="842772"/>
                </a:lnTo>
                <a:lnTo>
                  <a:pt x="835825" y="894854"/>
                </a:lnTo>
                <a:lnTo>
                  <a:pt x="835596" y="898867"/>
                </a:lnTo>
                <a:lnTo>
                  <a:pt x="837933" y="901484"/>
                </a:lnTo>
                <a:lnTo>
                  <a:pt x="839368" y="903109"/>
                </a:lnTo>
                <a:lnTo>
                  <a:pt x="841451" y="903808"/>
                </a:lnTo>
                <a:lnTo>
                  <a:pt x="844689" y="903414"/>
                </a:lnTo>
                <a:lnTo>
                  <a:pt x="845896" y="902893"/>
                </a:lnTo>
                <a:lnTo>
                  <a:pt x="902830" y="852246"/>
                </a:lnTo>
                <a:lnTo>
                  <a:pt x="903071" y="848233"/>
                </a:lnTo>
                <a:close/>
              </a:path>
              <a:path w="1484629" h="904240">
                <a:moveTo>
                  <a:pt x="1446949" y="823785"/>
                </a:moveTo>
                <a:lnTo>
                  <a:pt x="1445755" y="819950"/>
                </a:lnTo>
                <a:lnTo>
                  <a:pt x="1379435" y="785202"/>
                </a:lnTo>
                <a:lnTo>
                  <a:pt x="1376337" y="783577"/>
                </a:lnTo>
                <a:lnTo>
                  <a:pt x="1372489" y="784758"/>
                </a:lnTo>
                <a:lnTo>
                  <a:pt x="1369237" y="790981"/>
                </a:lnTo>
                <a:lnTo>
                  <a:pt x="1370431" y="794829"/>
                </a:lnTo>
                <a:lnTo>
                  <a:pt x="1437944" y="830199"/>
                </a:lnTo>
                <a:lnTo>
                  <a:pt x="1439227" y="830402"/>
                </a:lnTo>
                <a:lnTo>
                  <a:pt x="1442466" y="830008"/>
                </a:lnTo>
                <a:lnTo>
                  <a:pt x="1444320" y="828814"/>
                </a:lnTo>
                <a:lnTo>
                  <a:pt x="1446949" y="823785"/>
                </a:lnTo>
                <a:close/>
              </a:path>
              <a:path w="1484629" h="904240">
                <a:moveTo>
                  <a:pt x="1468196" y="546722"/>
                </a:moveTo>
                <a:lnTo>
                  <a:pt x="1464513" y="540727"/>
                </a:lnTo>
                <a:lnTo>
                  <a:pt x="1460614" y="539813"/>
                </a:lnTo>
                <a:lnTo>
                  <a:pt x="1392440" y="581825"/>
                </a:lnTo>
                <a:lnTo>
                  <a:pt x="1391526" y="585736"/>
                </a:lnTo>
                <a:lnTo>
                  <a:pt x="1393367" y="588721"/>
                </a:lnTo>
                <a:lnTo>
                  <a:pt x="1394714" y="590905"/>
                </a:lnTo>
                <a:lnTo>
                  <a:pt x="1397152" y="591985"/>
                </a:lnTo>
                <a:lnTo>
                  <a:pt x="1400429" y="591578"/>
                </a:lnTo>
                <a:lnTo>
                  <a:pt x="1401292" y="591286"/>
                </a:lnTo>
                <a:lnTo>
                  <a:pt x="1467269" y="550633"/>
                </a:lnTo>
                <a:lnTo>
                  <a:pt x="1468196" y="546722"/>
                </a:lnTo>
                <a:close/>
              </a:path>
              <a:path w="1484629" h="904240">
                <a:moveTo>
                  <a:pt x="1484630" y="687717"/>
                </a:moveTo>
                <a:lnTo>
                  <a:pt x="1483766" y="680745"/>
                </a:lnTo>
                <a:lnTo>
                  <a:pt x="1480604" y="678268"/>
                </a:lnTo>
                <a:lnTo>
                  <a:pt x="1477124" y="678700"/>
                </a:lnTo>
                <a:lnTo>
                  <a:pt x="1407744" y="687222"/>
                </a:lnTo>
                <a:lnTo>
                  <a:pt x="1405267" y="690384"/>
                </a:lnTo>
                <a:lnTo>
                  <a:pt x="1406131" y="697357"/>
                </a:lnTo>
                <a:lnTo>
                  <a:pt x="1409293" y="699820"/>
                </a:lnTo>
                <a:lnTo>
                  <a:pt x="1482153" y="690880"/>
                </a:lnTo>
                <a:lnTo>
                  <a:pt x="1484630" y="687717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44" y="131018"/>
            <a:ext cx="172707" cy="6568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12531" y="12"/>
            <a:ext cx="4930775" cy="984885"/>
          </a:xfrm>
          <a:custGeom>
            <a:avLst/>
            <a:gdLst/>
            <a:ahLst/>
            <a:cxnLst/>
            <a:rect l="l" t="t" r="r" b="b"/>
            <a:pathLst>
              <a:path w="4930775" h="984885">
                <a:moveTo>
                  <a:pt x="196888" y="603364"/>
                </a:moveTo>
                <a:lnTo>
                  <a:pt x="192544" y="568032"/>
                </a:lnTo>
                <a:lnTo>
                  <a:pt x="189382" y="565569"/>
                </a:lnTo>
                <a:lnTo>
                  <a:pt x="182422" y="566420"/>
                </a:lnTo>
                <a:lnTo>
                  <a:pt x="179946" y="569582"/>
                </a:lnTo>
                <a:lnTo>
                  <a:pt x="184277" y="604913"/>
                </a:lnTo>
                <a:lnTo>
                  <a:pt x="187452" y="607390"/>
                </a:lnTo>
                <a:lnTo>
                  <a:pt x="190931" y="606958"/>
                </a:lnTo>
                <a:lnTo>
                  <a:pt x="194411" y="606526"/>
                </a:lnTo>
                <a:lnTo>
                  <a:pt x="196888" y="603364"/>
                </a:lnTo>
                <a:close/>
              </a:path>
              <a:path w="4930775" h="984885">
                <a:moveTo>
                  <a:pt x="326313" y="745858"/>
                </a:moveTo>
                <a:lnTo>
                  <a:pt x="314858" y="744829"/>
                </a:lnTo>
                <a:lnTo>
                  <a:pt x="292481" y="745858"/>
                </a:lnTo>
                <a:lnTo>
                  <a:pt x="326313" y="745858"/>
                </a:lnTo>
                <a:close/>
              </a:path>
              <a:path w="4930775" h="984885">
                <a:moveTo>
                  <a:pt x="357339" y="583666"/>
                </a:moveTo>
                <a:lnTo>
                  <a:pt x="353009" y="548335"/>
                </a:lnTo>
                <a:lnTo>
                  <a:pt x="349834" y="545858"/>
                </a:lnTo>
                <a:lnTo>
                  <a:pt x="346354" y="546290"/>
                </a:lnTo>
                <a:lnTo>
                  <a:pt x="342874" y="546722"/>
                </a:lnTo>
                <a:lnTo>
                  <a:pt x="340398" y="549884"/>
                </a:lnTo>
                <a:lnTo>
                  <a:pt x="344741" y="585216"/>
                </a:lnTo>
                <a:lnTo>
                  <a:pt x="347903" y="587692"/>
                </a:lnTo>
                <a:lnTo>
                  <a:pt x="354863" y="586828"/>
                </a:lnTo>
                <a:lnTo>
                  <a:pt x="357339" y="583666"/>
                </a:lnTo>
                <a:close/>
              </a:path>
              <a:path w="4930775" h="984885">
                <a:moveTo>
                  <a:pt x="518731" y="537946"/>
                </a:moveTo>
                <a:lnTo>
                  <a:pt x="517398" y="470662"/>
                </a:lnTo>
                <a:lnTo>
                  <a:pt x="508584" y="436676"/>
                </a:lnTo>
                <a:lnTo>
                  <a:pt x="505714" y="432142"/>
                </a:lnTo>
                <a:lnTo>
                  <a:pt x="505714" y="539534"/>
                </a:lnTo>
                <a:lnTo>
                  <a:pt x="495312" y="598411"/>
                </a:lnTo>
                <a:lnTo>
                  <a:pt x="479806" y="645299"/>
                </a:lnTo>
                <a:lnTo>
                  <a:pt x="465416" y="676821"/>
                </a:lnTo>
                <a:lnTo>
                  <a:pt x="460971" y="687298"/>
                </a:lnTo>
                <a:lnTo>
                  <a:pt x="458165" y="698296"/>
                </a:lnTo>
                <a:lnTo>
                  <a:pt x="457034" y="709688"/>
                </a:lnTo>
                <a:lnTo>
                  <a:pt x="457606" y="721296"/>
                </a:lnTo>
                <a:lnTo>
                  <a:pt x="462483" y="760971"/>
                </a:lnTo>
                <a:lnTo>
                  <a:pt x="464921" y="811326"/>
                </a:lnTo>
                <a:lnTo>
                  <a:pt x="461441" y="855345"/>
                </a:lnTo>
                <a:lnTo>
                  <a:pt x="449503" y="914069"/>
                </a:lnTo>
                <a:lnTo>
                  <a:pt x="423837" y="942517"/>
                </a:lnTo>
                <a:lnTo>
                  <a:pt x="401535" y="951064"/>
                </a:lnTo>
                <a:lnTo>
                  <a:pt x="393941" y="950595"/>
                </a:lnTo>
                <a:lnTo>
                  <a:pt x="389839" y="946988"/>
                </a:lnTo>
                <a:lnTo>
                  <a:pt x="385267" y="936891"/>
                </a:lnTo>
                <a:lnTo>
                  <a:pt x="383641" y="919988"/>
                </a:lnTo>
                <a:lnTo>
                  <a:pt x="383921" y="899375"/>
                </a:lnTo>
                <a:lnTo>
                  <a:pt x="385127" y="877366"/>
                </a:lnTo>
                <a:lnTo>
                  <a:pt x="385953" y="863130"/>
                </a:lnTo>
                <a:lnTo>
                  <a:pt x="386397" y="852004"/>
                </a:lnTo>
                <a:lnTo>
                  <a:pt x="386524" y="841984"/>
                </a:lnTo>
                <a:lnTo>
                  <a:pt x="386448" y="834478"/>
                </a:lnTo>
                <a:lnTo>
                  <a:pt x="385699" y="823633"/>
                </a:lnTo>
                <a:lnTo>
                  <a:pt x="385305" y="820432"/>
                </a:lnTo>
                <a:lnTo>
                  <a:pt x="384733" y="815035"/>
                </a:lnTo>
                <a:lnTo>
                  <a:pt x="373126" y="770407"/>
                </a:lnTo>
                <a:lnTo>
                  <a:pt x="334048" y="746556"/>
                </a:lnTo>
                <a:lnTo>
                  <a:pt x="326453" y="745871"/>
                </a:lnTo>
                <a:lnTo>
                  <a:pt x="292481" y="745871"/>
                </a:lnTo>
                <a:lnTo>
                  <a:pt x="292214" y="745871"/>
                </a:lnTo>
                <a:lnTo>
                  <a:pt x="291795" y="745871"/>
                </a:lnTo>
                <a:lnTo>
                  <a:pt x="285699" y="746594"/>
                </a:lnTo>
                <a:lnTo>
                  <a:pt x="285076" y="746747"/>
                </a:lnTo>
                <a:lnTo>
                  <a:pt x="262839" y="751217"/>
                </a:lnTo>
                <a:lnTo>
                  <a:pt x="219989" y="775868"/>
                </a:lnTo>
                <a:lnTo>
                  <a:pt x="209778" y="805370"/>
                </a:lnTo>
                <a:lnTo>
                  <a:pt x="210159" y="820966"/>
                </a:lnTo>
                <a:lnTo>
                  <a:pt x="212064" y="836409"/>
                </a:lnTo>
                <a:lnTo>
                  <a:pt x="212852" y="841984"/>
                </a:lnTo>
                <a:lnTo>
                  <a:pt x="213194" y="844816"/>
                </a:lnTo>
                <a:lnTo>
                  <a:pt x="215290" y="856665"/>
                </a:lnTo>
                <a:lnTo>
                  <a:pt x="218567" y="869721"/>
                </a:lnTo>
                <a:lnTo>
                  <a:pt x="222592" y="883513"/>
                </a:lnTo>
                <a:lnTo>
                  <a:pt x="226974" y="897559"/>
                </a:lnTo>
                <a:lnTo>
                  <a:pt x="233222" y="917867"/>
                </a:lnTo>
                <a:lnTo>
                  <a:pt x="238480" y="937806"/>
                </a:lnTo>
                <a:lnTo>
                  <a:pt x="240982" y="954620"/>
                </a:lnTo>
                <a:lnTo>
                  <a:pt x="239001" y="965517"/>
                </a:lnTo>
                <a:lnTo>
                  <a:pt x="235889" y="970000"/>
                </a:lnTo>
                <a:lnTo>
                  <a:pt x="228625" y="972299"/>
                </a:lnTo>
                <a:lnTo>
                  <a:pt x="219062" y="971804"/>
                </a:lnTo>
                <a:lnTo>
                  <a:pt x="180492" y="956716"/>
                </a:lnTo>
                <a:lnTo>
                  <a:pt x="147370" y="893876"/>
                </a:lnTo>
                <a:lnTo>
                  <a:pt x="133337" y="852004"/>
                </a:lnTo>
                <a:lnTo>
                  <a:pt x="123532" y="802589"/>
                </a:lnTo>
                <a:lnTo>
                  <a:pt x="119164" y="767067"/>
                </a:lnTo>
                <a:lnTo>
                  <a:pt x="116547" y="753884"/>
                </a:lnTo>
                <a:lnTo>
                  <a:pt x="112039" y="741299"/>
                </a:lnTo>
                <a:lnTo>
                  <a:pt x="105727" y="729488"/>
                </a:lnTo>
                <a:lnTo>
                  <a:pt x="97675" y="718616"/>
                </a:lnTo>
                <a:lnTo>
                  <a:pt x="74472" y="688695"/>
                </a:lnTo>
                <a:lnTo>
                  <a:pt x="49047" y="646963"/>
                </a:lnTo>
                <a:lnTo>
                  <a:pt x="26670" y="594563"/>
                </a:lnTo>
                <a:lnTo>
                  <a:pt x="12611" y="532638"/>
                </a:lnTo>
                <a:lnTo>
                  <a:pt x="12115" y="506615"/>
                </a:lnTo>
                <a:lnTo>
                  <a:pt x="17449" y="484543"/>
                </a:lnTo>
                <a:lnTo>
                  <a:pt x="45554" y="452488"/>
                </a:lnTo>
                <a:lnTo>
                  <a:pt x="90779" y="438061"/>
                </a:lnTo>
                <a:lnTo>
                  <a:pt x="115963" y="436829"/>
                </a:lnTo>
                <a:lnTo>
                  <a:pt x="139090" y="438708"/>
                </a:lnTo>
                <a:lnTo>
                  <a:pt x="158064" y="442607"/>
                </a:lnTo>
                <a:lnTo>
                  <a:pt x="170776" y="447471"/>
                </a:lnTo>
                <a:lnTo>
                  <a:pt x="184086" y="468922"/>
                </a:lnTo>
                <a:lnTo>
                  <a:pt x="210934" y="484187"/>
                </a:lnTo>
                <a:lnTo>
                  <a:pt x="248094" y="491985"/>
                </a:lnTo>
                <a:lnTo>
                  <a:pt x="292277" y="491058"/>
                </a:lnTo>
                <a:lnTo>
                  <a:pt x="295757" y="490626"/>
                </a:lnTo>
                <a:lnTo>
                  <a:pt x="298234" y="487464"/>
                </a:lnTo>
                <a:lnTo>
                  <a:pt x="297383" y="480491"/>
                </a:lnTo>
                <a:lnTo>
                  <a:pt x="296532" y="479831"/>
                </a:lnTo>
                <a:lnTo>
                  <a:pt x="294208" y="478015"/>
                </a:lnTo>
                <a:lnTo>
                  <a:pt x="290728" y="478447"/>
                </a:lnTo>
                <a:lnTo>
                  <a:pt x="258292" y="479831"/>
                </a:lnTo>
                <a:lnTo>
                  <a:pt x="229273" y="476199"/>
                </a:lnTo>
                <a:lnTo>
                  <a:pt x="205663" y="468223"/>
                </a:lnTo>
                <a:lnTo>
                  <a:pt x="189445" y="456552"/>
                </a:lnTo>
                <a:lnTo>
                  <a:pt x="206235" y="460692"/>
                </a:lnTo>
                <a:lnTo>
                  <a:pt x="222986" y="462584"/>
                </a:lnTo>
                <a:lnTo>
                  <a:pt x="237959" y="462953"/>
                </a:lnTo>
                <a:lnTo>
                  <a:pt x="249466" y="462483"/>
                </a:lnTo>
                <a:lnTo>
                  <a:pt x="249936" y="462546"/>
                </a:lnTo>
                <a:lnTo>
                  <a:pt x="257987" y="461429"/>
                </a:lnTo>
                <a:lnTo>
                  <a:pt x="273075" y="458203"/>
                </a:lnTo>
                <a:lnTo>
                  <a:pt x="278396" y="456552"/>
                </a:lnTo>
                <a:lnTo>
                  <a:pt x="292531" y="452183"/>
                </a:lnTo>
                <a:lnTo>
                  <a:pt x="296684" y="450215"/>
                </a:lnTo>
                <a:lnTo>
                  <a:pt x="312496" y="442747"/>
                </a:lnTo>
                <a:lnTo>
                  <a:pt x="329107" y="429298"/>
                </a:lnTo>
                <a:lnTo>
                  <a:pt x="346570" y="417449"/>
                </a:lnTo>
                <a:lnTo>
                  <a:pt x="377431" y="405345"/>
                </a:lnTo>
                <a:lnTo>
                  <a:pt x="415213" y="398500"/>
                </a:lnTo>
                <a:lnTo>
                  <a:pt x="453428" y="402399"/>
                </a:lnTo>
                <a:lnTo>
                  <a:pt x="488467" y="426707"/>
                </a:lnTo>
                <a:lnTo>
                  <a:pt x="504799" y="472211"/>
                </a:lnTo>
                <a:lnTo>
                  <a:pt x="505714" y="539534"/>
                </a:lnTo>
                <a:lnTo>
                  <a:pt x="505714" y="432142"/>
                </a:lnTo>
                <a:lnTo>
                  <a:pt x="475818" y="398500"/>
                </a:lnTo>
                <a:lnTo>
                  <a:pt x="415124" y="385737"/>
                </a:lnTo>
                <a:lnTo>
                  <a:pt x="373811" y="393052"/>
                </a:lnTo>
                <a:lnTo>
                  <a:pt x="339763" y="406654"/>
                </a:lnTo>
                <a:lnTo>
                  <a:pt x="319532" y="420966"/>
                </a:lnTo>
                <a:lnTo>
                  <a:pt x="303326" y="433412"/>
                </a:lnTo>
                <a:lnTo>
                  <a:pt x="283438" y="441921"/>
                </a:lnTo>
                <a:lnTo>
                  <a:pt x="264655" y="447116"/>
                </a:lnTo>
                <a:lnTo>
                  <a:pt x="252158" y="449516"/>
                </a:lnTo>
                <a:lnTo>
                  <a:pt x="239356" y="450215"/>
                </a:lnTo>
                <a:lnTo>
                  <a:pt x="220014" y="449719"/>
                </a:lnTo>
                <a:lnTo>
                  <a:pt x="198691" y="446252"/>
                </a:lnTo>
                <a:lnTo>
                  <a:pt x="179908" y="438061"/>
                </a:lnTo>
                <a:lnTo>
                  <a:pt x="176745" y="436829"/>
                </a:lnTo>
                <a:lnTo>
                  <a:pt x="156883" y="429107"/>
                </a:lnTo>
                <a:lnTo>
                  <a:pt x="120548" y="424154"/>
                </a:lnTo>
                <a:lnTo>
                  <a:pt x="78689" y="427050"/>
                </a:lnTo>
                <a:lnTo>
                  <a:pt x="39001" y="441604"/>
                </a:lnTo>
                <a:lnTo>
                  <a:pt x="9029" y="472770"/>
                </a:lnTo>
                <a:lnTo>
                  <a:pt x="0" y="534187"/>
                </a:lnTo>
                <a:lnTo>
                  <a:pt x="14566" y="598411"/>
                </a:lnTo>
                <a:lnTo>
                  <a:pt x="37731" y="652716"/>
                </a:lnTo>
                <a:lnTo>
                  <a:pt x="64046" y="695934"/>
                </a:lnTo>
                <a:lnTo>
                  <a:pt x="88049" y="726897"/>
                </a:lnTo>
                <a:lnTo>
                  <a:pt x="94983" y="736269"/>
                </a:lnTo>
                <a:lnTo>
                  <a:pt x="100431" y="746442"/>
                </a:lnTo>
                <a:lnTo>
                  <a:pt x="104305" y="757275"/>
                </a:lnTo>
                <a:lnTo>
                  <a:pt x="106565" y="768616"/>
                </a:lnTo>
                <a:lnTo>
                  <a:pt x="110921" y="804138"/>
                </a:lnTo>
                <a:lnTo>
                  <a:pt x="119722" y="850315"/>
                </a:lnTo>
                <a:lnTo>
                  <a:pt x="132676" y="891032"/>
                </a:lnTo>
                <a:lnTo>
                  <a:pt x="162001" y="954087"/>
                </a:lnTo>
                <a:lnTo>
                  <a:pt x="202615" y="981887"/>
                </a:lnTo>
                <a:lnTo>
                  <a:pt x="221792" y="984669"/>
                </a:lnTo>
                <a:lnTo>
                  <a:pt x="224993" y="984567"/>
                </a:lnTo>
                <a:lnTo>
                  <a:pt x="253568" y="959129"/>
                </a:lnTo>
                <a:lnTo>
                  <a:pt x="252095" y="940777"/>
                </a:lnTo>
                <a:lnTo>
                  <a:pt x="246697" y="918641"/>
                </a:lnTo>
                <a:lnTo>
                  <a:pt x="239077" y="893737"/>
                </a:lnTo>
                <a:lnTo>
                  <a:pt x="234835" y="880122"/>
                </a:lnTo>
                <a:lnTo>
                  <a:pt x="230924" y="866813"/>
                </a:lnTo>
                <a:lnTo>
                  <a:pt x="227774" y="854354"/>
                </a:lnTo>
                <a:lnTo>
                  <a:pt x="225806" y="843267"/>
                </a:lnTo>
                <a:lnTo>
                  <a:pt x="225450" y="840371"/>
                </a:lnTo>
                <a:lnTo>
                  <a:pt x="224624" y="834478"/>
                </a:lnTo>
                <a:lnTo>
                  <a:pt x="222859" y="820432"/>
                </a:lnTo>
                <a:lnTo>
                  <a:pt x="222364" y="807072"/>
                </a:lnTo>
                <a:lnTo>
                  <a:pt x="224358" y="794702"/>
                </a:lnTo>
                <a:lnTo>
                  <a:pt x="252183" y="768045"/>
                </a:lnTo>
                <a:lnTo>
                  <a:pt x="290182" y="758863"/>
                </a:lnTo>
                <a:lnTo>
                  <a:pt x="311518" y="757478"/>
                </a:lnTo>
                <a:lnTo>
                  <a:pt x="329285" y="758583"/>
                </a:lnTo>
                <a:lnTo>
                  <a:pt x="362737" y="777722"/>
                </a:lnTo>
                <a:lnTo>
                  <a:pt x="372110" y="816368"/>
                </a:lnTo>
                <a:lnTo>
                  <a:pt x="372732" y="822286"/>
                </a:lnTo>
                <a:lnTo>
                  <a:pt x="373087" y="825182"/>
                </a:lnTo>
                <a:lnTo>
                  <a:pt x="373722" y="834478"/>
                </a:lnTo>
                <a:lnTo>
                  <a:pt x="373811" y="849033"/>
                </a:lnTo>
                <a:lnTo>
                  <a:pt x="373214" y="863460"/>
                </a:lnTo>
                <a:lnTo>
                  <a:pt x="372262" y="880122"/>
                </a:lnTo>
                <a:lnTo>
                  <a:pt x="371030" y="903376"/>
                </a:lnTo>
                <a:lnTo>
                  <a:pt x="374167" y="944321"/>
                </a:lnTo>
                <a:lnTo>
                  <a:pt x="395630" y="962545"/>
                </a:lnTo>
                <a:lnTo>
                  <a:pt x="404545" y="962520"/>
                </a:lnTo>
                <a:lnTo>
                  <a:pt x="414413" y="960424"/>
                </a:lnTo>
                <a:lnTo>
                  <a:pt x="429107" y="954087"/>
                </a:lnTo>
                <a:lnTo>
                  <a:pt x="433463" y="951064"/>
                </a:lnTo>
                <a:lnTo>
                  <a:pt x="443268" y="944270"/>
                </a:lnTo>
                <a:lnTo>
                  <a:pt x="469023" y="886333"/>
                </a:lnTo>
                <a:lnTo>
                  <a:pt x="477685" y="807072"/>
                </a:lnTo>
                <a:lnTo>
                  <a:pt x="477596" y="804138"/>
                </a:lnTo>
                <a:lnTo>
                  <a:pt x="475081" y="759421"/>
                </a:lnTo>
                <a:lnTo>
                  <a:pt x="470217" y="719747"/>
                </a:lnTo>
                <a:lnTo>
                  <a:pt x="469734" y="710044"/>
                </a:lnTo>
                <a:lnTo>
                  <a:pt x="470662" y="700544"/>
                </a:lnTo>
                <a:lnTo>
                  <a:pt x="472986" y="691375"/>
                </a:lnTo>
                <a:lnTo>
                  <a:pt x="476681" y="682675"/>
                </a:lnTo>
                <a:lnTo>
                  <a:pt x="493166" y="646353"/>
                </a:lnTo>
                <a:lnTo>
                  <a:pt x="508927" y="597306"/>
                </a:lnTo>
                <a:lnTo>
                  <a:pt x="518731" y="537946"/>
                </a:lnTo>
                <a:close/>
              </a:path>
              <a:path w="4930775" h="984885">
                <a:moveTo>
                  <a:pt x="4288269" y="69697"/>
                </a:moveTo>
                <a:lnTo>
                  <a:pt x="4285691" y="66624"/>
                </a:lnTo>
                <a:lnTo>
                  <a:pt x="4212564" y="60223"/>
                </a:lnTo>
                <a:lnTo>
                  <a:pt x="4209491" y="62801"/>
                </a:lnTo>
                <a:lnTo>
                  <a:pt x="4208869" y="69799"/>
                </a:lnTo>
                <a:lnTo>
                  <a:pt x="4211459" y="72872"/>
                </a:lnTo>
                <a:lnTo>
                  <a:pt x="4214952" y="73177"/>
                </a:lnTo>
                <a:lnTo>
                  <a:pt x="4284586" y="79273"/>
                </a:lnTo>
                <a:lnTo>
                  <a:pt x="4287659" y="76682"/>
                </a:lnTo>
                <a:lnTo>
                  <a:pt x="4288269" y="69697"/>
                </a:lnTo>
                <a:close/>
              </a:path>
              <a:path w="4930775" h="984885">
                <a:moveTo>
                  <a:pt x="4327791" y="168973"/>
                </a:moveTo>
                <a:lnTo>
                  <a:pt x="4324324" y="162864"/>
                </a:lnTo>
                <a:lnTo>
                  <a:pt x="4320438" y="161836"/>
                </a:lnTo>
                <a:lnTo>
                  <a:pt x="4252341" y="200596"/>
                </a:lnTo>
                <a:lnTo>
                  <a:pt x="4251274" y="204470"/>
                </a:lnTo>
                <a:lnTo>
                  <a:pt x="4253014" y="207518"/>
                </a:lnTo>
                <a:lnTo>
                  <a:pt x="4254081" y="209410"/>
                </a:lnTo>
                <a:lnTo>
                  <a:pt x="4255973" y="210527"/>
                </a:lnTo>
                <a:lnTo>
                  <a:pt x="4259224" y="210807"/>
                </a:lnTo>
                <a:lnTo>
                  <a:pt x="4260507" y="210553"/>
                </a:lnTo>
                <a:lnTo>
                  <a:pt x="4326737" y="172847"/>
                </a:lnTo>
                <a:lnTo>
                  <a:pt x="4327791" y="168973"/>
                </a:lnTo>
                <a:close/>
              </a:path>
              <a:path w="4930775" h="984885">
                <a:moveTo>
                  <a:pt x="4864874" y="258152"/>
                </a:moveTo>
                <a:lnTo>
                  <a:pt x="4864506" y="254152"/>
                </a:lnTo>
                <a:lnTo>
                  <a:pt x="4806861" y="206375"/>
                </a:lnTo>
                <a:lnTo>
                  <a:pt x="4804168" y="204139"/>
                </a:lnTo>
                <a:lnTo>
                  <a:pt x="4800155" y="204495"/>
                </a:lnTo>
                <a:lnTo>
                  <a:pt x="4795685" y="209905"/>
                </a:lnTo>
                <a:lnTo>
                  <a:pt x="4796053" y="213918"/>
                </a:lnTo>
                <a:lnTo>
                  <a:pt x="4854727" y="262547"/>
                </a:lnTo>
                <a:lnTo>
                  <a:pt x="4855946" y="263017"/>
                </a:lnTo>
                <a:lnTo>
                  <a:pt x="4859198" y="263309"/>
                </a:lnTo>
                <a:lnTo>
                  <a:pt x="4861255" y="262521"/>
                </a:lnTo>
                <a:lnTo>
                  <a:pt x="4864874" y="258152"/>
                </a:lnTo>
                <a:close/>
              </a:path>
              <a:path w="4930775" h="984885">
                <a:moveTo>
                  <a:pt x="4928108" y="0"/>
                </a:moveTo>
                <a:lnTo>
                  <a:pt x="4890313" y="0"/>
                </a:lnTo>
                <a:lnTo>
                  <a:pt x="4861877" y="10147"/>
                </a:lnTo>
                <a:lnTo>
                  <a:pt x="4860163" y="13779"/>
                </a:lnTo>
                <a:lnTo>
                  <a:pt x="4862207" y="19494"/>
                </a:lnTo>
                <a:lnTo>
                  <a:pt x="4864366" y="21056"/>
                </a:lnTo>
                <a:lnTo>
                  <a:pt x="4867656" y="21348"/>
                </a:lnTo>
                <a:lnTo>
                  <a:pt x="4868557" y="21247"/>
                </a:lnTo>
                <a:lnTo>
                  <a:pt x="4928108" y="0"/>
                </a:lnTo>
                <a:close/>
              </a:path>
              <a:path w="4930775" h="984885">
                <a:moveTo>
                  <a:pt x="4930635" y="125882"/>
                </a:moveTo>
                <a:lnTo>
                  <a:pt x="4928044" y="122809"/>
                </a:lnTo>
                <a:lnTo>
                  <a:pt x="4924552" y="122504"/>
                </a:lnTo>
                <a:lnTo>
                  <a:pt x="4854918" y="116408"/>
                </a:lnTo>
                <a:lnTo>
                  <a:pt x="4851844" y="118999"/>
                </a:lnTo>
                <a:lnTo>
                  <a:pt x="4851235" y="125984"/>
                </a:lnTo>
                <a:lnTo>
                  <a:pt x="4853813" y="129057"/>
                </a:lnTo>
                <a:lnTo>
                  <a:pt x="4926939" y="135458"/>
                </a:lnTo>
                <a:lnTo>
                  <a:pt x="4930013" y="132880"/>
                </a:lnTo>
                <a:lnTo>
                  <a:pt x="4930635" y="12588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55" y="644618"/>
            <a:ext cx="172186" cy="6837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706537" y="426465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5" h="364490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37235" h="364490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73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5" h="364490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84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89" y="312432"/>
                </a:lnTo>
                <a:lnTo>
                  <a:pt x="155117" y="308419"/>
                </a:lnTo>
                <a:close/>
              </a:path>
              <a:path w="737235" h="364490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5" h="364490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5" h="364490">
                <a:moveTo>
                  <a:pt x="736676" y="147904"/>
                </a:moveTo>
                <a:lnTo>
                  <a:pt x="735825" y="140931"/>
                </a:lnTo>
                <a:lnTo>
                  <a:pt x="732650" y="138455"/>
                </a:lnTo>
                <a:lnTo>
                  <a:pt x="729170" y="138887"/>
                </a:lnTo>
                <a:lnTo>
                  <a:pt x="659790" y="147408"/>
                </a:lnTo>
                <a:lnTo>
                  <a:pt x="657313" y="150571"/>
                </a:lnTo>
                <a:lnTo>
                  <a:pt x="658177" y="157543"/>
                </a:lnTo>
                <a:lnTo>
                  <a:pt x="661339" y="160007"/>
                </a:lnTo>
                <a:lnTo>
                  <a:pt x="734199" y="151066"/>
                </a:lnTo>
                <a:lnTo>
                  <a:pt x="736676" y="147904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58596" y="12"/>
            <a:ext cx="518795" cy="466090"/>
          </a:xfrm>
          <a:custGeom>
            <a:avLst/>
            <a:gdLst/>
            <a:ahLst/>
            <a:cxnLst/>
            <a:rect l="l" t="t" r="r" b="b"/>
            <a:pathLst>
              <a:path w="518794" h="466090">
                <a:moveTo>
                  <a:pt x="180784" y="35610"/>
                </a:moveTo>
                <a:lnTo>
                  <a:pt x="178206" y="32524"/>
                </a:lnTo>
                <a:lnTo>
                  <a:pt x="171208" y="31915"/>
                </a:lnTo>
                <a:lnTo>
                  <a:pt x="168135" y="34505"/>
                </a:lnTo>
                <a:lnTo>
                  <a:pt x="165023" y="69964"/>
                </a:lnTo>
                <a:lnTo>
                  <a:pt x="167614" y="73037"/>
                </a:lnTo>
                <a:lnTo>
                  <a:pt x="171107" y="73342"/>
                </a:lnTo>
                <a:lnTo>
                  <a:pt x="174599" y="73647"/>
                </a:lnTo>
                <a:lnTo>
                  <a:pt x="177685" y="71069"/>
                </a:lnTo>
                <a:lnTo>
                  <a:pt x="180784" y="35610"/>
                </a:lnTo>
                <a:close/>
              </a:path>
              <a:path w="518794" h="466090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518794" h="466090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11" y="128244"/>
                </a:lnTo>
                <a:lnTo>
                  <a:pt x="445693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78" y="256933"/>
                </a:lnTo>
                <a:lnTo>
                  <a:pt x="144106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78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06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16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195" y="129082"/>
                </a:lnTo>
                <a:lnTo>
                  <a:pt x="24003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86" y="133985"/>
                </a:lnTo>
                <a:lnTo>
                  <a:pt x="45542" y="169265"/>
                </a:lnTo>
                <a:lnTo>
                  <a:pt x="50368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23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57" y="276085"/>
                </a:lnTo>
                <a:lnTo>
                  <a:pt x="306082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76" y="422833"/>
                </a:lnTo>
                <a:lnTo>
                  <a:pt x="281000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395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01" y="462407"/>
                </a:lnTo>
                <a:lnTo>
                  <a:pt x="347802" y="455752"/>
                </a:lnTo>
                <a:lnTo>
                  <a:pt x="350659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59" y="223050"/>
                </a:lnTo>
                <a:lnTo>
                  <a:pt x="429437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9" y="131018"/>
            <a:ext cx="172707" cy="65684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845477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4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4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4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4" h="263525">
                <a:moveTo>
                  <a:pt x="719226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26" y="0"/>
                </a:lnTo>
                <a:close/>
              </a:path>
              <a:path w="721994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537839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64" y="644618"/>
            <a:ext cx="172186" cy="68376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2683903" y="12"/>
            <a:ext cx="1484630" cy="790575"/>
          </a:xfrm>
          <a:custGeom>
            <a:avLst/>
            <a:gdLst/>
            <a:ahLst/>
            <a:cxnLst/>
            <a:rect l="l" t="t" r="r" b="b"/>
            <a:pathLst>
              <a:path w="1484629" h="790575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790575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790575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11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78" y="256933"/>
                </a:lnTo>
                <a:lnTo>
                  <a:pt x="144106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78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06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16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03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86" y="133985"/>
                </a:lnTo>
                <a:lnTo>
                  <a:pt x="45542" y="169265"/>
                </a:lnTo>
                <a:lnTo>
                  <a:pt x="50368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23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82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00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395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59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59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  <a:path w="1484629" h="790575">
                <a:moveTo>
                  <a:pt x="831773" y="541108"/>
                </a:moveTo>
                <a:lnTo>
                  <a:pt x="829932" y="537540"/>
                </a:lnTo>
                <a:lnTo>
                  <a:pt x="753618" y="513283"/>
                </a:lnTo>
                <a:lnTo>
                  <a:pt x="750074" y="515112"/>
                </a:lnTo>
                <a:lnTo>
                  <a:pt x="747941" y="521804"/>
                </a:lnTo>
                <a:lnTo>
                  <a:pt x="749782" y="525373"/>
                </a:lnTo>
                <a:lnTo>
                  <a:pt x="753122" y="526440"/>
                </a:lnTo>
                <a:lnTo>
                  <a:pt x="823633" y="548868"/>
                </a:lnTo>
                <a:lnTo>
                  <a:pt x="824547" y="548944"/>
                </a:lnTo>
                <a:lnTo>
                  <a:pt x="827824" y="548538"/>
                </a:lnTo>
                <a:lnTo>
                  <a:pt x="829932" y="546900"/>
                </a:lnTo>
                <a:lnTo>
                  <a:pt x="831773" y="541108"/>
                </a:lnTo>
                <a:close/>
              </a:path>
              <a:path w="1484629" h="790575">
                <a:moveTo>
                  <a:pt x="844626" y="652932"/>
                </a:moveTo>
                <a:lnTo>
                  <a:pt x="843762" y="645960"/>
                </a:lnTo>
                <a:lnTo>
                  <a:pt x="840600" y="643496"/>
                </a:lnTo>
                <a:lnTo>
                  <a:pt x="767740" y="652437"/>
                </a:lnTo>
                <a:lnTo>
                  <a:pt x="765263" y="655599"/>
                </a:lnTo>
                <a:lnTo>
                  <a:pt x="766114" y="662571"/>
                </a:lnTo>
                <a:lnTo>
                  <a:pt x="769289" y="665048"/>
                </a:lnTo>
                <a:lnTo>
                  <a:pt x="772769" y="664616"/>
                </a:lnTo>
                <a:lnTo>
                  <a:pt x="842149" y="656094"/>
                </a:lnTo>
                <a:lnTo>
                  <a:pt x="844626" y="652932"/>
                </a:lnTo>
                <a:close/>
              </a:path>
              <a:path w="1484629" h="790575">
                <a:moveTo>
                  <a:pt x="903058" y="734872"/>
                </a:moveTo>
                <a:lnTo>
                  <a:pt x="898385" y="729615"/>
                </a:lnTo>
                <a:lnTo>
                  <a:pt x="894372" y="729411"/>
                </a:lnTo>
                <a:lnTo>
                  <a:pt x="835825" y="781494"/>
                </a:lnTo>
                <a:lnTo>
                  <a:pt x="835583" y="785507"/>
                </a:lnTo>
                <a:lnTo>
                  <a:pt x="837920" y="788123"/>
                </a:lnTo>
                <a:lnTo>
                  <a:pt x="839355" y="789749"/>
                </a:lnTo>
                <a:lnTo>
                  <a:pt x="841438" y="790448"/>
                </a:lnTo>
                <a:lnTo>
                  <a:pt x="844677" y="790054"/>
                </a:lnTo>
                <a:lnTo>
                  <a:pt x="845883" y="789533"/>
                </a:lnTo>
                <a:lnTo>
                  <a:pt x="902830" y="738886"/>
                </a:lnTo>
                <a:lnTo>
                  <a:pt x="903058" y="734872"/>
                </a:lnTo>
                <a:close/>
              </a:path>
              <a:path w="1484629" h="790575">
                <a:moveTo>
                  <a:pt x="1446949" y="710425"/>
                </a:moveTo>
                <a:lnTo>
                  <a:pt x="1445755" y="706589"/>
                </a:lnTo>
                <a:lnTo>
                  <a:pt x="1379435" y="671842"/>
                </a:lnTo>
                <a:lnTo>
                  <a:pt x="1376337" y="670217"/>
                </a:lnTo>
                <a:lnTo>
                  <a:pt x="1372489" y="671398"/>
                </a:lnTo>
                <a:lnTo>
                  <a:pt x="1369237" y="677621"/>
                </a:lnTo>
                <a:lnTo>
                  <a:pt x="1370431" y="681469"/>
                </a:lnTo>
                <a:lnTo>
                  <a:pt x="1437944" y="716838"/>
                </a:lnTo>
                <a:lnTo>
                  <a:pt x="1439227" y="717042"/>
                </a:lnTo>
                <a:lnTo>
                  <a:pt x="1442466" y="716648"/>
                </a:lnTo>
                <a:lnTo>
                  <a:pt x="1444320" y="715454"/>
                </a:lnTo>
                <a:lnTo>
                  <a:pt x="1446949" y="710425"/>
                </a:lnTo>
                <a:close/>
              </a:path>
              <a:path w="1484629" h="790575">
                <a:moveTo>
                  <a:pt x="1468196" y="433362"/>
                </a:moveTo>
                <a:lnTo>
                  <a:pt x="1464513" y="427367"/>
                </a:lnTo>
                <a:lnTo>
                  <a:pt x="1460614" y="426453"/>
                </a:lnTo>
                <a:lnTo>
                  <a:pt x="1392440" y="468464"/>
                </a:lnTo>
                <a:lnTo>
                  <a:pt x="1391526" y="472376"/>
                </a:lnTo>
                <a:lnTo>
                  <a:pt x="1393367" y="475361"/>
                </a:lnTo>
                <a:lnTo>
                  <a:pt x="1394714" y="477545"/>
                </a:lnTo>
                <a:lnTo>
                  <a:pt x="1397152" y="478624"/>
                </a:lnTo>
                <a:lnTo>
                  <a:pt x="1400429" y="478218"/>
                </a:lnTo>
                <a:lnTo>
                  <a:pt x="1401292" y="477926"/>
                </a:lnTo>
                <a:lnTo>
                  <a:pt x="1467269" y="437273"/>
                </a:lnTo>
                <a:lnTo>
                  <a:pt x="1468196" y="433362"/>
                </a:lnTo>
                <a:close/>
              </a:path>
              <a:path w="1484629" h="790575">
                <a:moveTo>
                  <a:pt x="1484630" y="574357"/>
                </a:moveTo>
                <a:lnTo>
                  <a:pt x="1483779" y="567385"/>
                </a:lnTo>
                <a:lnTo>
                  <a:pt x="1480604" y="564908"/>
                </a:lnTo>
                <a:lnTo>
                  <a:pt x="1477124" y="565340"/>
                </a:lnTo>
                <a:lnTo>
                  <a:pt x="1407744" y="573862"/>
                </a:lnTo>
                <a:lnTo>
                  <a:pt x="1405267" y="577024"/>
                </a:lnTo>
                <a:lnTo>
                  <a:pt x="1406131" y="583996"/>
                </a:lnTo>
                <a:lnTo>
                  <a:pt x="1409293" y="586460"/>
                </a:lnTo>
                <a:lnTo>
                  <a:pt x="1482153" y="577519"/>
                </a:lnTo>
                <a:lnTo>
                  <a:pt x="1484630" y="574357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28" y="131018"/>
            <a:ext cx="172707" cy="65684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570784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5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5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5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5" h="263525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721995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643" y="2100857"/>
            <a:ext cx="9720112" cy="238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61429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hyperlink" Target="http://www.dentalhealth.org/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29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29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8.png"/><Relationship Id="rId28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hyperlink" Target="http://www.dentalhealth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Relationship Id="rId22" Type="http://schemas.openxmlformats.org/officeDocument/2006/relationships/hyperlink" Target="http://www.dentalhealth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Relationship Id="rId22" Type="http://schemas.openxmlformats.org/officeDocument/2006/relationships/hyperlink" Target="http://www.dentalhealth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hyperlink" Target="http://www.dentalhealt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7151370"/>
            <a:chOff x="-1446" y="0"/>
            <a:chExt cx="10694035" cy="71513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" y="0"/>
              <a:ext cx="10691380" cy="67915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0" y="1917013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23"/>
                  </a:lnTo>
                  <a:lnTo>
                    <a:pt x="555485" y="1824736"/>
                  </a:lnTo>
                  <a:lnTo>
                    <a:pt x="529818" y="1853196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66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86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93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7780" y="3254146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11"/>
                  </a:lnTo>
                  <a:lnTo>
                    <a:pt x="555485" y="1824736"/>
                  </a:lnTo>
                  <a:lnTo>
                    <a:pt x="529818" y="1853184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54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65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81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15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73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81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73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795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86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20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0" y="4591265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1895475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1895475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1895475">
                  <a:moveTo>
                    <a:pt x="302882" y="1514043"/>
                  </a:moveTo>
                  <a:lnTo>
                    <a:pt x="298551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83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4" h="1895475">
                  <a:moveTo>
                    <a:pt x="432295" y="1656537"/>
                  </a:moveTo>
                  <a:lnTo>
                    <a:pt x="420852" y="1655508"/>
                  </a:lnTo>
                  <a:lnTo>
                    <a:pt x="398462" y="1656537"/>
                  </a:lnTo>
                  <a:lnTo>
                    <a:pt x="432295" y="1656537"/>
                  </a:lnTo>
                  <a:close/>
                </a:path>
                <a:path w="737234" h="1895475">
                  <a:moveTo>
                    <a:pt x="463321" y="1494345"/>
                  </a:moveTo>
                  <a:lnTo>
                    <a:pt x="458978" y="1459014"/>
                  </a:lnTo>
                  <a:lnTo>
                    <a:pt x="455815" y="1456537"/>
                  </a:lnTo>
                  <a:lnTo>
                    <a:pt x="452335" y="1456969"/>
                  </a:lnTo>
                  <a:lnTo>
                    <a:pt x="448856" y="1457401"/>
                  </a:lnTo>
                  <a:lnTo>
                    <a:pt x="446379" y="1460563"/>
                  </a:lnTo>
                  <a:lnTo>
                    <a:pt x="450710" y="1495894"/>
                  </a:lnTo>
                  <a:lnTo>
                    <a:pt x="453885" y="1498358"/>
                  </a:lnTo>
                  <a:lnTo>
                    <a:pt x="460844" y="1497507"/>
                  </a:lnTo>
                  <a:lnTo>
                    <a:pt x="463321" y="1494345"/>
                  </a:lnTo>
                  <a:close/>
                </a:path>
                <a:path w="737234" h="1895475">
                  <a:moveTo>
                    <a:pt x="624725" y="1448625"/>
                  </a:moveTo>
                  <a:lnTo>
                    <a:pt x="623379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25"/>
                  </a:lnTo>
                  <a:lnTo>
                    <a:pt x="601294" y="1509090"/>
                  </a:lnTo>
                  <a:lnTo>
                    <a:pt x="585800" y="1555978"/>
                  </a:lnTo>
                  <a:lnTo>
                    <a:pt x="571398" y="1587500"/>
                  </a:lnTo>
                  <a:lnTo>
                    <a:pt x="566953" y="1597977"/>
                  </a:lnTo>
                  <a:lnTo>
                    <a:pt x="564146" y="1608975"/>
                  </a:lnTo>
                  <a:lnTo>
                    <a:pt x="563016" y="1620367"/>
                  </a:lnTo>
                  <a:lnTo>
                    <a:pt x="563587" y="1631975"/>
                  </a:lnTo>
                  <a:lnTo>
                    <a:pt x="568464" y="1671650"/>
                  </a:lnTo>
                  <a:lnTo>
                    <a:pt x="570903" y="1722005"/>
                  </a:lnTo>
                  <a:lnTo>
                    <a:pt x="567423" y="1766023"/>
                  </a:lnTo>
                  <a:lnTo>
                    <a:pt x="555485" y="1824748"/>
                  </a:lnTo>
                  <a:lnTo>
                    <a:pt x="529818" y="1853196"/>
                  </a:lnTo>
                  <a:lnTo>
                    <a:pt x="507517" y="1861743"/>
                  </a:lnTo>
                  <a:lnTo>
                    <a:pt x="499922" y="1861273"/>
                  </a:lnTo>
                  <a:lnTo>
                    <a:pt x="495820" y="1857667"/>
                  </a:lnTo>
                  <a:lnTo>
                    <a:pt x="491261" y="1847583"/>
                  </a:lnTo>
                  <a:lnTo>
                    <a:pt x="489623" y="1830666"/>
                  </a:lnTo>
                  <a:lnTo>
                    <a:pt x="489902" y="1810054"/>
                  </a:lnTo>
                  <a:lnTo>
                    <a:pt x="491109" y="1788045"/>
                  </a:lnTo>
                  <a:lnTo>
                    <a:pt x="491934" y="1773809"/>
                  </a:lnTo>
                  <a:lnTo>
                    <a:pt x="492379" y="1762683"/>
                  </a:lnTo>
                  <a:lnTo>
                    <a:pt x="492506" y="1752663"/>
                  </a:lnTo>
                  <a:lnTo>
                    <a:pt x="492429" y="1745157"/>
                  </a:lnTo>
                  <a:lnTo>
                    <a:pt x="491680" y="1734312"/>
                  </a:lnTo>
                  <a:lnTo>
                    <a:pt x="491286" y="1731111"/>
                  </a:lnTo>
                  <a:lnTo>
                    <a:pt x="490715" y="1725714"/>
                  </a:lnTo>
                  <a:lnTo>
                    <a:pt x="479107" y="1681086"/>
                  </a:lnTo>
                  <a:lnTo>
                    <a:pt x="440029" y="1657235"/>
                  </a:lnTo>
                  <a:lnTo>
                    <a:pt x="432435" y="1656549"/>
                  </a:lnTo>
                  <a:lnTo>
                    <a:pt x="398462" y="1656549"/>
                  </a:lnTo>
                  <a:lnTo>
                    <a:pt x="398195" y="1656549"/>
                  </a:lnTo>
                  <a:lnTo>
                    <a:pt x="397776" y="1656549"/>
                  </a:lnTo>
                  <a:lnTo>
                    <a:pt x="391680" y="1657286"/>
                  </a:lnTo>
                  <a:lnTo>
                    <a:pt x="391058" y="1657426"/>
                  </a:lnTo>
                  <a:lnTo>
                    <a:pt x="368833" y="1661896"/>
                  </a:lnTo>
                  <a:lnTo>
                    <a:pt x="325970" y="1686547"/>
                  </a:lnTo>
                  <a:lnTo>
                    <a:pt x="315760" y="1716049"/>
                  </a:lnTo>
                  <a:lnTo>
                    <a:pt x="316153" y="1731657"/>
                  </a:lnTo>
                  <a:lnTo>
                    <a:pt x="318046" y="1747088"/>
                  </a:lnTo>
                  <a:lnTo>
                    <a:pt x="318833" y="1752663"/>
                  </a:lnTo>
                  <a:lnTo>
                    <a:pt x="319176" y="1755495"/>
                  </a:lnTo>
                  <a:lnTo>
                    <a:pt x="321271" y="1767344"/>
                  </a:lnTo>
                  <a:lnTo>
                    <a:pt x="324548" y="1780400"/>
                  </a:lnTo>
                  <a:lnTo>
                    <a:pt x="328587" y="1794205"/>
                  </a:lnTo>
                  <a:lnTo>
                    <a:pt x="332955" y="1808238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99"/>
                  </a:lnTo>
                  <a:lnTo>
                    <a:pt x="344982" y="1876196"/>
                  </a:lnTo>
                  <a:lnTo>
                    <a:pt x="341871" y="1880679"/>
                  </a:lnTo>
                  <a:lnTo>
                    <a:pt x="334606" y="1882978"/>
                  </a:lnTo>
                  <a:lnTo>
                    <a:pt x="325043" y="1882482"/>
                  </a:lnTo>
                  <a:lnTo>
                    <a:pt x="286473" y="1867395"/>
                  </a:lnTo>
                  <a:lnTo>
                    <a:pt x="253352" y="1804555"/>
                  </a:lnTo>
                  <a:lnTo>
                    <a:pt x="239331" y="1762683"/>
                  </a:lnTo>
                  <a:lnTo>
                    <a:pt x="229514" y="1713268"/>
                  </a:lnTo>
                  <a:lnTo>
                    <a:pt x="225145" y="1677746"/>
                  </a:lnTo>
                  <a:lnTo>
                    <a:pt x="222529" y="1664563"/>
                  </a:lnTo>
                  <a:lnTo>
                    <a:pt x="218033" y="1651977"/>
                  </a:lnTo>
                  <a:lnTo>
                    <a:pt x="211709" y="1640166"/>
                  </a:lnTo>
                  <a:lnTo>
                    <a:pt x="203657" y="1629295"/>
                  </a:lnTo>
                  <a:lnTo>
                    <a:pt x="180454" y="1599374"/>
                  </a:lnTo>
                  <a:lnTo>
                    <a:pt x="155028" y="1557642"/>
                  </a:lnTo>
                  <a:lnTo>
                    <a:pt x="132651" y="1505242"/>
                  </a:lnTo>
                  <a:lnTo>
                    <a:pt x="118592" y="1443316"/>
                  </a:lnTo>
                  <a:lnTo>
                    <a:pt x="118097" y="1417294"/>
                  </a:lnTo>
                  <a:lnTo>
                    <a:pt x="123431" y="1395222"/>
                  </a:lnTo>
                  <a:lnTo>
                    <a:pt x="151536" y="1363167"/>
                  </a:lnTo>
                  <a:lnTo>
                    <a:pt x="196761" y="1348740"/>
                  </a:lnTo>
                  <a:lnTo>
                    <a:pt x="221945" y="1347520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58" y="1358150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76"/>
                  </a:lnTo>
                  <a:lnTo>
                    <a:pt x="398259" y="1401737"/>
                  </a:lnTo>
                  <a:lnTo>
                    <a:pt x="401739" y="1401305"/>
                  </a:lnTo>
                  <a:lnTo>
                    <a:pt x="404215" y="1398143"/>
                  </a:lnTo>
                  <a:lnTo>
                    <a:pt x="403364" y="1391170"/>
                  </a:lnTo>
                  <a:lnTo>
                    <a:pt x="402526" y="1390510"/>
                  </a:lnTo>
                  <a:lnTo>
                    <a:pt x="400189" y="1388694"/>
                  </a:lnTo>
                  <a:lnTo>
                    <a:pt x="396709" y="1389126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902"/>
                  </a:lnTo>
                  <a:lnTo>
                    <a:pt x="295427" y="1367231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32"/>
                  </a:lnTo>
                  <a:lnTo>
                    <a:pt x="355447" y="1373162"/>
                  </a:lnTo>
                  <a:lnTo>
                    <a:pt x="355917" y="1373225"/>
                  </a:lnTo>
                  <a:lnTo>
                    <a:pt x="363969" y="1372108"/>
                  </a:lnTo>
                  <a:lnTo>
                    <a:pt x="379056" y="1368882"/>
                  </a:lnTo>
                  <a:lnTo>
                    <a:pt x="384378" y="1367231"/>
                  </a:lnTo>
                  <a:lnTo>
                    <a:pt x="398513" y="1362862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77"/>
                  </a:lnTo>
                  <a:lnTo>
                    <a:pt x="452551" y="1328127"/>
                  </a:lnTo>
                  <a:lnTo>
                    <a:pt x="483412" y="1316037"/>
                  </a:lnTo>
                  <a:lnTo>
                    <a:pt x="521195" y="1309179"/>
                  </a:lnTo>
                  <a:lnTo>
                    <a:pt x="559409" y="1313078"/>
                  </a:lnTo>
                  <a:lnTo>
                    <a:pt x="594448" y="1337386"/>
                  </a:lnTo>
                  <a:lnTo>
                    <a:pt x="610781" y="1382890"/>
                  </a:lnTo>
                  <a:lnTo>
                    <a:pt x="611708" y="1450225"/>
                  </a:lnTo>
                  <a:lnTo>
                    <a:pt x="611708" y="1342821"/>
                  </a:lnTo>
                  <a:lnTo>
                    <a:pt x="581799" y="1309179"/>
                  </a:lnTo>
                  <a:lnTo>
                    <a:pt x="521119" y="1296416"/>
                  </a:lnTo>
                  <a:lnTo>
                    <a:pt x="479806" y="1303743"/>
                  </a:lnTo>
                  <a:lnTo>
                    <a:pt x="445744" y="1317332"/>
                  </a:lnTo>
                  <a:lnTo>
                    <a:pt x="425513" y="1331645"/>
                  </a:lnTo>
                  <a:lnTo>
                    <a:pt x="409308" y="1344104"/>
                  </a:lnTo>
                  <a:lnTo>
                    <a:pt x="389420" y="1352613"/>
                  </a:lnTo>
                  <a:lnTo>
                    <a:pt x="370649" y="1357795"/>
                  </a:lnTo>
                  <a:lnTo>
                    <a:pt x="358140" y="1360195"/>
                  </a:lnTo>
                  <a:lnTo>
                    <a:pt x="345338" y="1360893"/>
                  </a:lnTo>
                  <a:lnTo>
                    <a:pt x="325996" y="1360398"/>
                  </a:lnTo>
                  <a:lnTo>
                    <a:pt x="304685" y="1356944"/>
                  </a:lnTo>
                  <a:lnTo>
                    <a:pt x="285889" y="1348740"/>
                  </a:lnTo>
                  <a:lnTo>
                    <a:pt x="282740" y="1347520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29"/>
                  </a:lnTo>
                  <a:lnTo>
                    <a:pt x="144983" y="1352283"/>
                  </a:lnTo>
                  <a:lnTo>
                    <a:pt x="115011" y="1383449"/>
                  </a:lnTo>
                  <a:lnTo>
                    <a:pt x="105981" y="1444866"/>
                  </a:lnTo>
                  <a:lnTo>
                    <a:pt x="120548" y="1509090"/>
                  </a:lnTo>
                  <a:lnTo>
                    <a:pt x="143713" y="1563395"/>
                  </a:lnTo>
                  <a:lnTo>
                    <a:pt x="170027" y="1606613"/>
                  </a:lnTo>
                  <a:lnTo>
                    <a:pt x="194030" y="1637576"/>
                  </a:lnTo>
                  <a:lnTo>
                    <a:pt x="200964" y="1646948"/>
                  </a:lnTo>
                  <a:lnTo>
                    <a:pt x="206413" y="1657121"/>
                  </a:lnTo>
                  <a:lnTo>
                    <a:pt x="210299" y="1667954"/>
                  </a:lnTo>
                  <a:lnTo>
                    <a:pt x="212547" y="1679295"/>
                  </a:lnTo>
                  <a:lnTo>
                    <a:pt x="216903" y="1714817"/>
                  </a:lnTo>
                  <a:lnTo>
                    <a:pt x="225717" y="1761007"/>
                  </a:lnTo>
                  <a:lnTo>
                    <a:pt x="238658" y="1801710"/>
                  </a:lnTo>
                  <a:lnTo>
                    <a:pt x="267982" y="1864766"/>
                  </a:lnTo>
                  <a:lnTo>
                    <a:pt x="308597" y="1892566"/>
                  </a:lnTo>
                  <a:lnTo>
                    <a:pt x="327774" y="1895348"/>
                  </a:lnTo>
                  <a:lnTo>
                    <a:pt x="330974" y="1895246"/>
                  </a:lnTo>
                  <a:lnTo>
                    <a:pt x="359549" y="1869808"/>
                  </a:lnTo>
                  <a:lnTo>
                    <a:pt x="358076" y="1851456"/>
                  </a:lnTo>
                  <a:lnTo>
                    <a:pt x="352691" y="1829320"/>
                  </a:lnTo>
                  <a:lnTo>
                    <a:pt x="345059" y="1804416"/>
                  </a:lnTo>
                  <a:lnTo>
                    <a:pt x="340817" y="1790801"/>
                  </a:lnTo>
                  <a:lnTo>
                    <a:pt x="336918" y="1777492"/>
                  </a:lnTo>
                  <a:lnTo>
                    <a:pt x="333768" y="1765033"/>
                  </a:lnTo>
                  <a:lnTo>
                    <a:pt x="331787" y="1753946"/>
                  </a:lnTo>
                  <a:lnTo>
                    <a:pt x="331431" y="1751050"/>
                  </a:lnTo>
                  <a:lnTo>
                    <a:pt x="330606" y="1745157"/>
                  </a:lnTo>
                  <a:lnTo>
                    <a:pt x="328841" y="1731111"/>
                  </a:lnTo>
                  <a:lnTo>
                    <a:pt x="328345" y="1717763"/>
                  </a:lnTo>
                  <a:lnTo>
                    <a:pt x="330339" y="1705381"/>
                  </a:lnTo>
                  <a:lnTo>
                    <a:pt x="358178" y="1678736"/>
                  </a:lnTo>
                  <a:lnTo>
                    <a:pt x="396163" y="1669542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401"/>
                  </a:lnTo>
                  <a:lnTo>
                    <a:pt x="478091" y="1727047"/>
                  </a:lnTo>
                  <a:lnTo>
                    <a:pt x="478713" y="1732965"/>
                  </a:lnTo>
                  <a:lnTo>
                    <a:pt x="479069" y="1735861"/>
                  </a:lnTo>
                  <a:lnTo>
                    <a:pt x="479704" y="1745157"/>
                  </a:lnTo>
                  <a:lnTo>
                    <a:pt x="479793" y="1759712"/>
                  </a:lnTo>
                  <a:lnTo>
                    <a:pt x="479209" y="1774139"/>
                  </a:lnTo>
                  <a:lnTo>
                    <a:pt x="478243" y="1790801"/>
                  </a:lnTo>
                  <a:lnTo>
                    <a:pt x="477012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103"/>
                  </a:lnTo>
                  <a:lnTo>
                    <a:pt x="535089" y="1864766"/>
                  </a:lnTo>
                  <a:lnTo>
                    <a:pt x="539445" y="1861743"/>
                  </a:lnTo>
                  <a:lnTo>
                    <a:pt x="549249" y="1854949"/>
                  </a:lnTo>
                  <a:lnTo>
                    <a:pt x="575005" y="1797011"/>
                  </a:lnTo>
                  <a:lnTo>
                    <a:pt x="583666" y="1717763"/>
                  </a:lnTo>
                  <a:lnTo>
                    <a:pt x="583577" y="1714817"/>
                  </a:lnTo>
                  <a:lnTo>
                    <a:pt x="581063" y="1670100"/>
                  </a:lnTo>
                  <a:lnTo>
                    <a:pt x="576199" y="1630426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66"/>
                  </a:lnTo>
                  <a:lnTo>
                    <a:pt x="582663" y="1593354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25"/>
                  </a:lnTo>
                  <a:close/>
                </a:path>
                <a:path w="737234" h="1895475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07780" y="539165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4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4" h="5753735">
                  <a:moveTo>
                    <a:pt x="96672" y="5615724"/>
                  </a:moveTo>
                  <a:lnTo>
                    <a:pt x="95808" y="5608752"/>
                  </a:lnTo>
                  <a:lnTo>
                    <a:pt x="92646" y="5606288"/>
                  </a:lnTo>
                  <a:lnTo>
                    <a:pt x="19786" y="5615229"/>
                  </a:lnTo>
                  <a:lnTo>
                    <a:pt x="17310" y="5618391"/>
                  </a:lnTo>
                  <a:lnTo>
                    <a:pt x="18173" y="5625363"/>
                  </a:lnTo>
                  <a:lnTo>
                    <a:pt x="21336" y="5627840"/>
                  </a:lnTo>
                  <a:lnTo>
                    <a:pt x="24815" y="5627408"/>
                  </a:lnTo>
                  <a:lnTo>
                    <a:pt x="94195" y="5618886"/>
                  </a:lnTo>
                  <a:lnTo>
                    <a:pt x="96672" y="5615724"/>
                  </a:lnTo>
                  <a:close/>
                </a:path>
                <a:path w="737234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71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76" y="5701665"/>
                  </a:lnTo>
                  <a:lnTo>
                    <a:pt x="155117" y="5697652"/>
                  </a:lnTo>
                  <a:close/>
                </a:path>
                <a:path w="737234" h="5753735">
                  <a:moveTo>
                    <a:pt x="302882" y="217627"/>
                  </a:moveTo>
                  <a:lnTo>
                    <a:pt x="298551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83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4" h="5753735">
                  <a:moveTo>
                    <a:pt x="432295" y="360121"/>
                  </a:moveTo>
                  <a:lnTo>
                    <a:pt x="420852" y="359092"/>
                  </a:lnTo>
                  <a:lnTo>
                    <a:pt x="398462" y="360121"/>
                  </a:lnTo>
                  <a:lnTo>
                    <a:pt x="432295" y="360121"/>
                  </a:lnTo>
                  <a:close/>
                </a:path>
                <a:path w="737234" h="5753735">
                  <a:moveTo>
                    <a:pt x="463321" y="197929"/>
                  </a:moveTo>
                  <a:lnTo>
                    <a:pt x="458978" y="162598"/>
                  </a:lnTo>
                  <a:lnTo>
                    <a:pt x="455815" y="160121"/>
                  </a:lnTo>
                  <a:lnTo>
                    <a:pt x="452335" y="160553"/>
                  </a:lnTo>
                  <a:lnTo>
                    <a:pt x="448856" y="160985"/>
                  </a:lnTo>
                  <a:lnTo>
                    <a:pt x="446379" y="164147"/>
                  </a:lnTo>
                  <a:lnTo>
                    <a:pt x="450710" y="199478"/>
                  </a:lnTo>
                  <a:lnTo>
                    <a:pt x="453885" y="201955"/>
                  </a:lnTo>
                  <a:lnTo>
                    <a:pt x="460844" y="201091"/>
                  </a:lnTo>
                  <a:lnTo>
                    <a:pt x="463321" y="197929"/>
                  </a:lnTo>
                  <a:close/>
                </a:path>
                <a:path w="737234" h="5753735">
                  <a:moveTo>
                    <a:pt x="624725" y="152196"/>
                  </a:moveTo>
                  <a:lnTo>
                    <a:pt x="623379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294" y="212661"/>
                  </a:lnTo>
                  <a:lnTo>
                    <a:pt x="585800" y="259562"/>
                  </a:lnTo>
                  <a:lnTo>
                    <a:pt x="571398" y="291084"/>
                  </a:lnTo>
                  <a:lnTo>
                    <a:pt x="566953" y="301548"/>
                  </a:lnTo>
                  <a:lnTo>
                    <a:pt x="564146" y="312559"/>
                  </a:lnTo>
                  <a:lnTo>
                    <a:pt x="563016" y="323951"/>
                  </a:lnTo>
                  <a:lnTo>
                    <a:pt x="563587" y="335559"/>
                  </a:lnTo>
                  <a:lnTo>
                    <a:pt x="568464" y="375234"/>
                  </a:lnTo>
                  <a:lnTo>
                    <a:pt x="570903" y="425577"/>
                  </a:lnTo>
                  <a:lnTo>
                    <a:pt x="567423" y="469607"/>
                  </a:lnTo>
                  <a:lnTo>
                    <a:pt x="555485" y="528332"/>
                  </a:lnTo>
                  <a:lnTo>
                    <a:pt x="529818" y="556780"/>
                  </a:lnTo>
                  <a:lnTo>
                    <a:pt x="507517" y="565327"/>
                  </a:lnTo>
                  <a:lnTo>
                    <a:pt x="499922" y="564857"/>
                  </a:lnTo>
                  <a:lnTo>
                    <a:pt x="495820" y="561251"/>
                  </a:lnTo>
                  <a:lnTo>
                    <a:pt x="491261" y="551154"/>
                  </a:lnTo>
                  <a:lnTo>
                    <a:pt x="489623" y="534250"/>
                  </a:lnTo>
                  <a:lnTo>
                    <a:pt x="489902" y="513626"/>
                  </a:lnTo>
                  <a:lnTo>
                    <a:pt x="491109" y="491629"/>
                  </a:lnTo>
                  <a:lnTo>
                    <a:pt x="491934" y="477393"/>
                  </a:lnTo>
                  <a:lnTo>
                    <a:pt x="492379" y="466255"/>
                  </a:lnTo>
                  <a:lnTo>
                    <a:pt x="492506" y="456247"/>
                  </a:lnTo>
                  <a:lnTo>
                    <a:pt x="492429" y="448741"/>
                  </a:lnTo>
                  <a:lnTo>
                    <a:pt x="491680" y="437896"/>
                  </a:lnTo>
                  <a:lnTo>
                    <a:pt x="491286" y="434695"/>
                  </a:lnTo>
                  <a:lnTo>
                    <a:pt x="490715" y="429298"/>
                  </a:lnTo>
                  <a:lnTo>
                    <a:pt x="479107" y="384670"/>
                  </a:lnTo>
                  <a:lnTo>
                    <a:pt x="440029" y="360807"/>
                  </a:lnTo>
                  <a:lnTo>
                    <a:pt x="432435" y="360133"/>
                  </a:lnTo>
                  <a:lnTo>
                    <a:pt x="398462" y="360133"/>
                  </a:lnTo>
                  <a:lnTo>
                    <a:pt x="398195" y="360133"/>
                  </a:lnTo>
                  <a:lnTo>
                    <a:pt x="397776" y="360133"/>
                  </a:lnTo>
                  <a:lnTo>
                    <a:pt x="391680" y="360857"/>
                  </a:lnTo>
                  <a:lnTo>
                    <a:pt x="391058" y="361010"/>
                  </a:lnTo>
                  <a:lnTo>
                    <a:pt x="368833" y="365467"/>
                  </a:lnTo>
                  <a:lnTo>
                    <a:pt x="325970" y="390131"/>
                  </a:lnTo>
                  <a:lnTo>
                    <a:pt x="315760" y="419633"/>
                  </a:lnTo>
                  <a:lnTo>
                    <a:pt x="316153" y="435229"/>
                  </a:lnTo>
                  <a:lnTo>
                    <a:pt x="318046" y="450672"/>
                  </a:lnTo>
                  <a:lnTo>
                    <a:pt x="318833" y="456247"/>
                  </a:lnTo>
                  <a:lnTo>
                    <a:pt x="319176" y="459079"/>
                  </a:lnTo>
                  <a:lnTo>
                    <a:pt x="321271" y="470928"/>
                  </a:lnTo>
                  <a:lnTo>
                    <a:pt x="324548" y="483984"/>
                  </a:lnTo>
                  <a:lnTo>
                    <a:pt x="328587" y="497776"/>
                  </a:lnTo>
                  <a:lnTo>
                    <a:pt x="332955" y="511822"/>
                  </a:lnTo>
                  <a:lnTo>
                    <a:pt x="339204" y="532130"/>
                  </a:lnTo>
                  <a:lnTo>
                    <a:pt x="344462" y="552069"/>
                  </a:lnTo>
                  <a:lnTo>
                    <a:pt x="346976" y="568871"/>
                  </a:lnTo>
                  <a:lnTo>
                    <a:pt x="344982" y="579780"/>
                  </a:lnTo>
                  <a:lnTo>
                    <a:pt x="341871" y="584263"/>
                  </a:lnTo>
                  <a:lnTo>
                    <a:pt x="334606" y="586562"/>
                  </a:lnTo>
                  <a:lnTo>
                    <a:pt x="325043" y="586066"/>
                  </a:lnTo>
                  <a:lnTo>
                    <a:pt x="286473" y="570979"/>
                  </a:lnTo>
                  <a:lnTo>
                    <a:pt x="253352" y="508139"/>
                  </a:lnTo>
                  <a:lnTo>
                    <a:pt x="239331" y="466255"/>
                  </a:lnTo>
                  <a:lnTo>
                    <a:pt x="229514" y="416852"/>
                  </a:lnTo>
                  <a:lnTo>
                    <a:pt x="225145" y="381330"/>
                  </a:lnTo>
                  <a:lnTo>
                    <a:pt x="222529" y="368134"/>
                  </a:lnTo>
                  <a:lnTo>
                    <a:pt x="218033" y="355561"/>
                  </a:lnTo>
                  <a:lnTo>
                    <a:pt x="211709" y="343750"/>
                  </a:lnTo>
                  <a:lnTo>
                    <a:pt x="203657" y="332879"/>
                  </a:lnTo>
                  <a:lnTo>
                    <a:pt x="180454" y="302958"/>
                  </a:lnTo>
                  <a:lnTo>
                    <a:pt x="155028" y="261226"/>
                  </a:lnTo>
                  <a:lnTo>
                    <a:pt x="132651" y="208826"/>
                  </a:lnTo>
                  <a:lnTo>
                    <a:pt x="118592" y="146900"/>
                  </a:lnTo>
                  <a:lnTo>
                    <a:pt x="118097" y="120878"/>
                  </a:lnTo>
                  <a:lnTo>
                    <a:pt x="123431" y="98806"/>
                  </a:lnTo>
                  <a:lnTo>
                    <a:pt x="151536" y="66751"/>
                  </a:lnTo>
                  <a:lnTo>
                    <a:pt x="196761" y="52324"/>
                  </a:lnTo>
                  <a:lnTo>
                    <a:pt x="221945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58" y="61734"/>
                  </a:lnTo>
                  <a:lnTo>
                    <a:pt x="290068" y="83185"/>
                  </a:lnTo>
                  <a:lnTo>
                    <a:pt x="316928" y="98450"/>
                  </a:lnTo>
                  <a:lnTo>
                    <a:pt x="354076" y="106248"/>
                  </a:lnTo>
                  <a:lnTo>
                    <a:pt x="398259" y="105321"/>
                  </a:lnTo>
                  <a:lnTo>
                    <a:pt x="401739" y="104889"/>
                  </a:lnTo>
                  <a:lnTo>
                    <a:pt x="404215" y="101727"/>
                  </a:lnTo>
                  <a:lnTo>
                    <a:pt x="403364" y="94754"/>
                  </a:lnTo>
                  <a:lnTo>
                    <a:pt x="402526" y="94094"/>
                  </a:lnTo>
                  <a:lnTo>
                    <a:pt x="400189" y="92278"/>
                  </a:lnTo>
                  <a:lnTo>
                    <a:pt x="396709" y="92710"/>
                  </a:lnTo>
                  <a:lnTo>
                    <a:pt x="364274" y="94094"/>
                  </a:lnTo>
                  <a:lnTo>
                    <a:pt x="335254" y="90462"/>
                  </a:lnTo>
                  <a:lnTo>
                    <a:pt x="311645" y="82473"/>
                  </a:lnTo>
                  <a:lnTo>
                    <a:pt x="295427" y="70815"/>
                  </a:lnTo>
                  <a:lnTo>
                    <a:pt x="312229" y="74955"/>
                  </a:lnTo>
                  <a:lnTo>
                    <a:pt x="328968" y="76847"/>
                  </a:lnTo>
                  <a:lnTo>
                    <a:pt x="343941" y="77203"/>
                  </a:lnTo>
                  <a:lnTo>
                    <a:pt x="355447" y="76746"/>
                  </a:lnTo>
                  <a:lnTo>
                    <a:pt x="355917" y="76809"/>
                  </a:lnTo>
                  <a:lnTo>
                    <a:pt x="363969" y="75692"/>
                  </a:lnTo>
                  <a:lnTo>
                    <a:pt x="379056" y="72453"/>
                  </a:lnTo>
                  <a:lnTo>
                    <a:pt x="418490" y="57010"/>
                  </a:lnTo>
                  <a:lnTo>
                    <a:pt x="435089" y="43561"/>
                  </a:lnTo>
                  <a:lnTo>
                    <a:pt x="452551" y="31711"/>
                  </a:lnTo>
                  <a:lnTo>
                    <a:pt x="483412" y="19608"/>
                  </a:lnTo>
                  <a:lnTo>
                    <a:pt x="521195" y="12763"/>
                  </a:lnTo>
                  <a:lnTo>
                    <a:pt x="559409" y="16662"/>
                  </a:lnTo>
                  <a:lnTo>
                    <a:pt x="594448" y="40970"/>
                  </a:lnTo>
                  <a:lnTo>
                    <a:pt x="610781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99770" y="27508"/>
                  </a:lnTo>
                  <a:lnTo>
                    <a:pt x="581799" y="12763"/>
                  </a:lnTo>
                  <a:lnTo>
                    <a:pt x="563130" y="4521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44" y="20916"/>
                  </a:lnTo>
                  <a:lnTo>
                    <a:pt x="425513" y="35229"/>
                  </a:lnTo>
                  <a:lnTo>
                    <a:pt x="409308" y="47675"/>
                  </a:lnTo>
                  <a:lnTo>
                    <a:pt x="389420" y="56184"/>
                  </a:lnTo>
                  <a:lnTo>
                    <a:pt x="370649" y="61366"/>
                  </a:lnTo>
                  <a:lnTo>
                    <a:pt x="358140" y="63779"/>
                  </a:lnTo>
                  <a:lnTo>
                    <a:pt x="345338" y="64477"/>
                  </a:lnTo>
                  <a:lnTo>
                    <a:pt x="325996" y="63969"/>
                  </a:lnTo>
                  <a:lnTo>
                    <a:pt x="304685" y="60515"/>
                  </a:lnTo>
                  <a:lnTo>
                    <a:pt x="285889" y="52324"/>
                  </a:lnTo>
                  <a:lnTo>
                    <a:pt x="282740" y="51092"/>
                  </a:lnTo>
                  <a:lnTo>
                    <a:pt x="262864" y="43370"/>
                  </a:lnTo>
                  <a:lnTo>
                    <a:pt x="226529" y="38417"/>
                  </a:lnTo>
                  <a:lnTo>
                    <a:pt x="184670" y="41313"/>
                  </a:lnTo>
                  <a:lnTo>
                    <a:pt x="144983" y="55867"/>
                  </a:lnTo>
                  <a:lnTo>
                    <a:pt x="115011" y="87033"/>
                  </a:lnTo>
                  <a:lnTo>
                    <a:pt x="105981" y="148450"/>
                  </a:lnTo>
                  <a:lnTo>
                    <a:pt x="120548" y="212661"/>
                  </a:lnTo>
                  <a:lnTo>
                    <a:pt x="143713" y="266966"/>
                  </a:lnTo>
                  <a:lnTo>
                    <a:pt x="170027" y="310184"/>
                  </a:lnTo>
                  <a:lnTo>
                    <a:pt x="194030" y="341160"/>
                  </a:lnTo>
                  <a:lnTo>
                    <a:pt x="200964" y="350520"/>
                  </a:lnTo>
                  <a:lnTo>
                    <a:pt x="206413" y="360692"/>
                  </a:lnTo>
                  <a:lnTo>
                    <a:pt x="210299" y="371525"/>
                  </a:lnTo>
                  <a:lnTo>
                    <a:pt x="212547" y="382879"/>
                  </a:lnTo>
                  <a:lnTo>
                    <a:pt x="216903" y="418401"/>
                  </a:lnTo>
                  <a:lnTo>
                    <a:pt x="225717" y="464578"/>
                  </a:lnTo>
                  <a:lnTo>
                    <a:pt x="238658" y="505282"/>
                  </a:lnTo>
                  <a:lnTo>
                    <a:pt x="267982" y="568350"/>
                  </a:lnTo>
                  <a:lnTo>
                    <a:pt x="308597" y="596150"/>
                  </a:lnTo>
                  <a:lnTo>
                    <a:pt x="327774" y="598932"/>
                  </a:lnTo>
                  <a:lnTo>
                    <a:pt x="330974" y="598830"/>
                  </a:lnTo>
                  <a:lnTo>
                    <a:pt x="359549" y="573392"/>
                  </a:lnTo>
                  <a:lnTo>
                    <a:pt x="358076" y="555028"/>
                  </a:lnTo>
                  <a:lnTo>
                    <a:pt x="352691" y="532904"/>
                  </a:lnTo>
                  <a:lnTo>
                    <a:pt x="345059" y="508000"/>
                  </a:lnTo>
                  <a:lnTo>
                    <a:pt x="340817" y="494372"/>
                  </a:lnTo>
                  <a:lnTo>
                    <a:pt x="336918" y="481076"/>
                  </a:lnTo>
                  <a:lnTo>
                    <a:pt x="333768" y="468604"/>
                  </a:lnTo>
                  <a:lnTo>
                    <a:pt x="331787" y="457530"/>
                  </a:lnTo>
                  <a:lnTo>
                    <a:pt x="331431" y="454634"/>
                  </a:lnTo>
                  <a:lnTo>
                    <a:pt x="330606" y="448741"/>
                  </a:lnTo>
                  <a:lnTo>
                    <a:pt x="328841" y="434695"/>
                  </a:lnTo>
                  <a:lnTo>
                    <a:pt x="328345" y="421335"/>
                  </a:lnTo>
                  <a:lnTo>
                    <a:pt x="330339" y="408965"/>
                  </a:lnTo>
                  <a:lnTo>
                    <a:pt x="358178" y="382308"/>
                  </a:lnTo>
                  <a:lnTo>
                    <a:pt x="396163" y="373126"/>
                  </a:lnTo>
                  <a:lnTo>
                    <a:pt x="417512" y="371741"/>
                  </a:lnTo>
                  <a:lnTo>
                    <a:pt x="435267" y="372846"/>
                  </a:lnTo>
                  <a:lnTo>
                    <a:pt x="468718" y="391972"/>
                  </a:lnTo>
                  <a:lnTo>
                    <a:pt x="478091" y="430631"/>
                  </a:lnTo>
                  <a:lnTo>
                    <a:pt x="478713" y="436549"/>
                  </a:lnTo>
                  <a:lnTo>
                    <a:pt x="479069" y="439445"/>
                  </a:lnTo>
                  <a:lnTo>
                    <a:pt x="479704" y="448741"/>
                  </a:lnTo>
                  <a:lnTo>
                    <a:pt x="479793" y="463283"/>
                  </a:lnTo>
                  <a:lnTo>
                    <a:pt x="479209" y="477723"/>
                  </a:lnTo>
                  <a:lnTo>
                    <a:pt x="478243" y="494372"/>
                  </a:lnTo>
                  <a:lnTo>
                    <a:pt x="477012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49249" y="558533"/>
                  </a:lnTo>
                  <a:lnTo>
                    <a:pt x="575005" y="500583"/>
                  </a:lnTo>
                  <a:lnTo>
                    <a:pt x="583666" y="421335"/>
                  </a:lnTo>
                  <a:lnTo>
                    <a:pt x="583577" y="418401"/>
                  </a:lnTo>
                  <a:lnTo>
                    <a:pt x="581063" y="373684"/>
                  </a:lnTo>
                  <a:lnTo>
                    <a:pt x="576199" y="334010"/>
                  </a:lnTo>
                  <a:lnTo>
                    <a:pt x="575716" y="324307"/>
                  </a:lnTo>
                  <a:lnTo>
                    <a:pt x="576643" y="314807"/>
                  </a:lnTo>
                  <a:lnTo>
                    <a:pt x="578967" y="305638"/>
                  </a:lnTo>
                  <a:lnTo>
                    <a:pt x="582663" y="296938"/>
                  </a:lnTo>
                  <a:lnTo>
                    <a:pt x="599147" y="260616"/>
                  </a:lnTo>
                  <a:lnTo>
                    <a:pt x="614908" y="211569"/>
                  </a:lnTo>
                  <a:lnTo>
                    <a:pt x="624725" y="152196"/>
                  </a:lnTo>
                  <a:close/>
                </a:path>
                <a:path w="737234" h="5753735">
                  <a:moveTo>
                    <a:pt x="698995" y="5673217"/>
                  </a:moveTo>
                  <a:lnTo>
                    <a:pt x="697801" y="5669381"/>
                  </a:lnTo>
                  <a:lnTo>
                    <a:pt x="631482" y="5634634"/>
                  </a:lnTo>
                  <a:lnTo>
                    <a:pt x="628383" y="5633009"/>
                  </a:lnTo>
                  <a:lnTo>
                    <a:pt x="624535" y="5634190"/>
                  </a:lnTo>
                  <a:lnTo>
                    <a:pt x="621284" y="5640413"/>
                  </a:lnTo>
                  <a:lnTo>
                    <a:pt x="622477" y="5644261"/>
                  </a:lnTo>
                  <a:lnTo>
                    <a:pt x="689991" y="5679630"/>
                  </a:lnTo>
                  <a:lnTo>
                    <a:pt x="691273" y="5679833"/>
                  </a:lnTo>
                  <a:lnTo>
                    <a:pt x="694512" y="5679440"/>
                  </a:lnTo>
                  <a:lnTo>
                    <a:pt x="696366" y="5678246"/>
                  </a:lnTo>
                  <a:lnTo>
                    <a:pt x="698995" y="5673217"/>
                  </a:lnTo>
                  <a:close/>
                </a:path>
                <a:path w="737234" h="5753735">
                  <a:moveTo>
                    <a:pt x="720255" y="5396141"/>
                  </a:moveTo>
                  <a:lnTo>
                    <a:pt x="716572" y="5390146"/>
                  </a:lnTo>
                  <a:lnTo>
                    <a:pt x="712673" y="5389232"/>
                  </a:lnTo>
                  <a:lnTo>
                    <a:pt x="644499" y="5431244"/>
                  </a:lnTo>
                  <a:lnTo>
                    <a:pt x="643585" y="5435155"/>
                  </a:lnTo>
                  <a:lnTo>
                    <a:pt x="645426" y="5438140"/>
                  </a:lnTo>
                  <a:lnTo>
                    <a:pt x="646772" y="5440324"/>
                  </a:lnTo>
                  <a:lnTo>
                    <a:pt x="649211" y="5441404"/>
                  </a:lnTo>
                  <a:lnTo>
                    <a:pt x="652487" y="5440997"/>
                  </a:lnTo>
                  <a:lnTo>
                    <a:pt x="653351" y="5440705"/>
                  </a:lnTo>
                  <a:lnTo>
                    <a:pt x="719328" y="5400052"/>
                  </a:lnTo>
                  <a:lnTo>
                    <a:pt x="720255" y="5396141"/>
                  </a:lnTo>
                  <a:close/>
                </a:path>
                <a:path w="737234" h="5753735">
                  <a:moveTo>
                    <a:pt x="736676" y="5537136"/>
                  </a:moveTo>
                  <a:lnTo>
                    <a:pt x="735812" y="5530164"/>
                  </a:lnTo>
                  <a:lnTo>
                    <a:pt x="732650" y="5527687"/>
                  </a:lnTo>
                  <a:lnTo>
                    <a:pt x="729170" y="5528119"/>
                  </a:lnTo>
                  <a:lnTo>
                    <a:pt x="659790" y="5536641"/>
                  </a:lnTo>
                  <a:lnTo>
                    <a:pt x="657313" y="5539803"/>
                  </a:lnTo>
                  <a:lnTo>
                    <a:pt x="658177" y="5546776"/>
                  </a:lnTo>
                  <a:lnTo>
                    <a:pt x="661339" y="5549239"/>
                  </a:lnTo>
                  <a:lnTo>
                    <a:pt x="734199" y="5540299"/>
                  </a:lnTo>
                  <a:lnTo>
                    <a:pt x="736676" y="553713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798032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59319" y="579881"/>
              <a:ext cx="1485265" cy="1223010"/>
            </a:xfrm>
            <a:custGeom>
              <a:avLst/>
              <a:gdLst/>
              <a:ahLst/>
              <a:cxnLst/>
              <a:rect l="l" t="t" r="r" b="b"/>
              <a:pathLst>
                <a:path w="1485265" h="1223010">
                  <a:moveTo>
                    <a:pt x="181305" y="792873"/>
                  </a:moveTo>
                  <a:lnTo>
                    <a:pt x="178727" y="789787"/>
                  </a:lnTo>
                  <a:lnTo>
                    <a:pt x="171729" y="789178"/>
                  </a:lnTo>
                  <a:lnTo>
                    <a:pt x="168656" y="791768"/>
                  </a:lnTo>
                  <a:lnTo>
                    <a:pt x="165544" y="827227"/>
                  </a:lnTo>
                  <a:lnTo>
                    <a:pt x="168135" y="830300"/>
                  </a:lnTo>
                  <a:lnTo>
                    <a:pt x="171627" y="830605"/>
                  </a:lnTo>
                  <a:lnTo>
                    <a:pt x="175120" y="830910"/>
                  </a:lnTo>
                  <a:lnTo>
                    <a:pt x="178206" y="828332"/>
                  </a:lnTo>
                  <a:lnTo>
                    <a:pt x="181305" y="792873"/>
                  </a:lnTo>
                  <a:close/>
                </a:path>
                <a:path w="1485265" h="1223010">
                  <a:moveTo>
                    <a:pt x="342341" y="806958"/>
                  </a:moveTo>
                  <a:lnTo>
                    <a:pt x="339750" y="803884"/>
                  </a:lnTo>
                  <a:lnTo>
                    <a:pt x="336257" y="803579"/>
                  </a:lnTo>
                  <a:lnTo>
                    <a:pt x="332765" y="803275"/>
                  </a:lnTo>
                  <a:lnTo>
                    <a:pt x="329679" y="805853"/>
                  </a:lnTo>
                  <a:lnTo>
                    <a:pt x="326580" y="841311"/>
                  </a:lnTo>
                  <a:lnTo>
                    <a:pt x="329158" y="844397"/>
                  </a:lnTo>
                  <a:lnTo>
                    <a:pt x="336156" y="845007"/>
                  </a:lnTo>
                  <a:lnTo>
                    <a:pt x="339229" y="842416"/>
                  </a:lnTo>
                  <a:lnTo>
                    <a:pt x="342341" y="806958"/>
                  </a:lnTo>
                  <a:close/>
                </a:path>
                <a:path w="1485265" h="1223010">
                  <a:moveTo>
                    <a:pt x="519290" y="765162"/>
                  </a:moveTo>
                  <a:lnTo>
                    <a:pt x="517740" y="730097"/>
                  </a:lnTo>
                  <a:lnTo>
                    <a:pt x="508127" y="704100"/>
                  </a:lnTo>
                  <a:lnTo>
                    <a:pt x="506641" y="702246"/>
                  </a:lnTo>
                  <a:lnTo>
                    <a:pt x="506641" y="764057"/>
                  </a:lnTo>
                  <a:lnTo>
                    <a:pt x="493534" y="830110"/>
                  </a:lnTo>
                  <a:lnTo>
                    <a:pt x="471131" y="885507"/>
                  </a:lnTo>
                  <a:lnTo>
                    <a:pt x="446214" y="928179"/>
                  </a:lnTo>
                  <a:lnTo>
                    <a:pt x="425589" y="956017"/>
                  </a:lnTo>
                  <a:lnTo>
                    <a:pt x="419049" y="965327"/>
                  </a:lnTo>
                  <a:lnTo>
                    <a:pt x="414020" y="975512"/>
                  </a:lnTo>
                  <a:lnTo>
                    <a:pt x="410552" y="986409"/>
                  </a:lnTo>
                  <a:lnTo>
                    <a:pt x="408698" y="997889"/>
                  </a:lnTo>
                  <a:lnTo>
                    <a:pt x="405218" y="1037704"/>
                  </a:lnTo>
                  <a:lnTo>
                    <a:pt x="397129" y="1087462"/>
                  </a:lnTo>
                  <a:lnTo>
                    <a:pt x="384568" y="1129804"/>
                  </a:lnTo>
                  <a:lnTo>
                    <a:pt x="360692" y="1184770"/>
                  </a:lnTo>
                  <a:lnTo>
                    <a:pt x="329666" y="1207249"/>
                  </a:lnTo>
                  <a:lnTo>
                    <a:pt x="306082" y="1210983"/>
                  </a:lnTo>
                  <a:lnTo>
                    <a:pt x="298742" y="1208938"/>
                  </a:lnTo>
                  <a:lnTo>
                    <a:pt x="295490" y="1204556"/>
                  </a:lnTo>
                  <a:lnTo>
                    <a:pt x="293116" y="1193736"/>
                  </a:lnTo>
                  <a:lnTo>
                    <a:pt x="295033" y="1176858"/>
                  </a:lnTo>
                  <a:lnTo>
                    <a:pt x="299593" y="1156754"/>
                  </a:lnTo>
                  <a:lnTo>
                    <a:pt x="305142" y="1136230"/>
                  </a:lnTo>
                  <a:lnTo>
                    <a:pt x="309029" y="1122045"/>
                  </a:lnTo>
                  <a:lnTo>
                    <a:pt x="312585" y="1108125"/>
                  </a:lnTo>
                  <a:lnTo>
                    <a:pt x="315404" y="1094955"/>
                  </a:lnTo>
                  <a:lnTo>
                    <a:pt x="317080" y="1083043"/>
                  </a:lnTo>
                  <a:lnTo>
                    <a:pt x="317347" y="1079919"/>
                  </a:lnTo>
                  <a:lnTo>
                    <a:pt x="317931" y="1074432"/>
                  </a:lnTo>
                  <a:lnTo>
                    <a:pt x="319189" y="1060157"/>
                  </a:lnTo>
                  <a:lnTo>
                    <a:pt x="319112" y="1043520"/>
                  </a:lnTo>
                  <a:lnTo>
                    <a:pt x="315849" y="1028357"/>
                  </a:lnTo>
                  <a:lnTo>
                    <a:pt x="286893" y="999185"/>
                  </a:lnTo>
                  <a:lnTo>
                    <a:pt x="241808" y="987539"/>
                  </a:lnTo>
                  <a:lnTo>
                    <a:pt x="241503" y="987463"/>
                  </a:lnTo>
                  <a:lnTo>
                    <a:pt x="240868" y="987386"/>
                  </a:lnTo>
                  <a:lnTo>
                    <a:pt x="235419" y="986904"/>
                  </a:lnTo>
                  <a:lnTo>
                    <a:pt x="235280" y="986891"/>
                  </a:lnTo>
                  <a:lnTo>
                    <a:pt x="234899" y="986904"/>
                  </a:lnTo>
                  <a:lnTo>
                    <a:pt x="234645" y="986904"/>
                  </a:lnTo>
                  <a:lnTo>
                    <a:pt x="211963" y="986663"/>
                  </a:lnTo>
                  <a:lnTo>
                    <a:pt x="192862" y="989050"/>
                  </a:lnTo>
                  <a:lnTo>
                    <a:pt x="154698" y="1014196"/>
                  </a:lnTo>
                  <a:lnTo>
                    <a:pt x="144627" y="1059014"/>
                  </a:lnTo>
                  <a:lnTo>
                    <a:pt x="144195" y="1065047"/>
                  </a:lnTo>
                  <a:lnTo>
                    <a:pt x="143941" y="1067892"/>
                  </a:lnTo>
                  <a:lnTo>
                    <a:pt x="143713" y="1074432"/>
                  </a:lnTo>
                  <a:lnTo>
                    <a:pt x="143598" y="1081925"/>
                  </a:lnTo>
                  <a:lnTo>
                    <a:pt x="144005" y="1093368"/>
                  </a:lnTo>
                  <a:lnTo>
                    <a:pt x="145122" y="1108125"/>
                  </a:lnTo>
                  <a:lnTo>
                    <a:pt x="146456" y="1122337"/>
                  </a:lnTo>
                  <a:lnTo>
                    <a:pt x="148348" y="1143520"/>
                  </a:lnTo>
                  <a:lnTo>
                    <a:pt x="144094" y="1191323"/>
                  </a:lnTo>
                  <a:lnTo>
                    <a:pt x="132524" y="1195793"/>
                  </a:lnTo>
                  <a:lnTo>
                    <a:pt x="123278" y="1193330"/>
                  </a:lnTo>
                  <a:lnTo>
                    <a:pt x="88684" y="1170559"/>
                  </a:lnTo>
                  <a:lnTo>
                    <a:pt x="69342" y="1102194"/>
                  </a:lnTo>
                  <a:lnTo>
                    <a:pt x="64427" y="1059116"/>
                  </a:lnTo>
                  <a:lnTo>
                    <a:pt x="64528" y="1043520"/>
                  </a:lnTo>
                  <a:lnTo>
                    <a:pt x="64922" y="1014196"/>
                  </a:lnTo>
                  <a:lnTo>
                    <a:pt x="65036" y="1007694"/>
                  </a:lnTo>
                  <a:lnTo>
                    <a:pt x="68135" y="972299"/>
                  </a:lnTo>
                  <a:lnTo>
                    <a:pt x="68313" y="958850"/>
                  </a:lnTo>
                  <a:lnTo>
                    <a:pt x="66522" y="945603"/>
                  </a:lnTo>
                  <a:lnTo>
                    <a:pt x="62801" y="932738"/>
                  </a:lnTo>
                  <a:lnTo>
                    <a:pt x="57188" y="920432"/>
                  </a:lnTo>
                  <a:lnTo>
                    <a:pt x="40716" y="886345"/>
                  </a:lnTo>
                  <a:lnTo>
                    <a:pt x="24523" y="840232"/>
                  </a:lnTo>
                  <a:lnTo>
                    <a:pt x="13525" y="784326"/>
                  </a:lnTo>
                  <a:lnTo>
                    <a:pt x="12712" y="725652"/>
                  </a:lnTo>
                  <a:lnTo>
                    <a:pt x="12763" y="720267"/>
                  </a:lnTo>
                  <a:lnTo>
                    <a:pt x="27381" y="674801"/>
                  </a:lnTo>
                  <a:lnTo>
                    <a:pt x="61531" y="649274"/>
                  </a:lnTo>
                  <a:lnTo>
                    <a:pt x="96710" y="644004"/>
                  </a:lnTo>
                  <a:lnTo>
                    <a:pt x="108775" y="644575"/>
                  </a:lnTo>
                  <a:lnTo>
                    <a:pt x="155892" y="655256"/>
                  </a:lnTo>
                  <a:lnTo>
                    <a:pt x="193624" y="694169"/>
                  </a:lnTo>
                  <a:lnTo>
                    <a:pt x="216712" y="714679"/>
                  </a:lnTo>
                  <a:lnTo>
                    <a:pt x="251434" y="730034"/>
                  </a:lnTo>
                  <a:lnTo>
                    <a:pt x="294855" y="738301"/>
                  </a:lnTo>
                  <a:lnTo>
                    <a:pt x="298348" y="738606"/>
                  </a:lnTo>
                  <a:lnTo>
                    <a:pt x="301421" y="736028"/>
                  </a:lnTo>
                  <a:lnTo>
                    <a:pt x="302031" y="729030"/>
                  </a:lnTo>
                  <a:lnTo>
                    <a:pt x="299453" y="725957"/>
                  </a:lnTo>
                  <a:lnTo>
                    <a:pt x="295960" y="725652"/>
                  </a:lnTo>
                  <a:lnTo>
                    <a:pt x="263931" y="720267"/>
                  </a:lnTo>
                  <a:lnTo>
                    <a:pt x="236308" y="710679"/>
                  </a:lnTo>
                  <a:lnTo>
                    <a:pt x="214871" y="697966"/>
                  </a:lnTo>
                  <a:lnTo>
                    <a:pt x="201434" y="683171"/>
                  </a:lnTo>
                  <a:lnTo>
                    <a:pt x="217004" y="690714"/>
                  </a:lnTo>
                  <a:lnTo>
                    <a:pt x="232981" y="696048"/>
                  </a:lnTo>
                  <a:lnTo>
                    <a:pt x="247561" y="699516"/>
                  </a:lnTo>
                  <a:lnTo>
                    <a:pt x="258914" y="701446"/>
                  </a:lnTo>
                  <a:lnTo>
                    <a:pt x="259359" y="701611"/>
                  </a:lnTo>
                  <a:lnTo>
                    <a:pt x="259829" y="701725"/>
                  </a:lnTo>
                  <a:lnTo>
                    <a:pt x="260540" y="701814"/>
                  </a:lnTo>
                  <a:lnTo>
                    <a:pt x="266369" y="702322"/>
                  </a:lnTo>
                  <a:lnTo>
                    <a:pt x="266941" y="702297"/>
                  </a:lnTo>
                  <a:lnTo>
                    <a:pt x="267474" y="702195"/>
                  </a:lnTo>
                  <a:lnTo>
                    <a:pt x="282905" y="702170"/>
                  </a:lnTo>
                  <a:lnTo>
                    <a:pt x="303187" y="700328"/>
                  </a:lnTo>
                  <a:lnTo>
                    <a:pt x="324675" y="695261"/>
                  </a:lnTo>
                  <a:lnTo>
                    <a:pt x="335800" y="689584"/>
                  </a:lnTo>
                  <a:lnTo>
                    <a:pt x="343712" y="685546"/>
                  </a:lnTo>
                  <a:lnTo>
                    <a:pt x="363258" y="677595"/>
                  </a:lnTo>
                  <a:lnTo>
                    <a:pt x="395960" y="672185"/>
                  </a:lnTo>
                  <a:lnTo>
                    <a:pt x="434340" y="673328"/>
                  </a:lnTo>
                  <a:lnTo>
                    <a:pt x="470916" y="685088"/>
                  </a:lnTo>
                  <a:lnTo>
                    <a:pt x="488340" y="698487"/>
                  </a:lnTo>
                  <a:lnTo>
                    <a:pt x="500126" y="716153"/>
                  </a:lnTo>
                  <a:lnTo>
                    <a:pt x="506234" y="738035"/>
                  </a:lnTo>
                  <a:lnTo>
                    <a:pt x="506641" y="764057"/>
                  </a:lnTo>
                  <a:lnTo>
                    <a:pt x="506641" y="702246"/>
                  </a:lnTo>
                  <a:lnTo>
                    <a:pt x="493534" y="685838"/>
                  </a:lnTo>
                  <a:lnTo>
                    <a:pt x="477075" y="673989"/>
                  </a:lnTo>
                  <a:lnTo>
                    <a:pt x="471551" y="672185"/>
                  </a:lnTo>
                  <a:lnTo>
                    <a:pt x="436918" y="660831"/>
                  </a:lnTo>
                  <a:lnTo>
                    <a:pt x="394982" y="659409"/>
                  </a:lnTo>
                  <a:lnTo>
                    <a:pt x="358838" y="665632"/>
                  </a:lnTo>
                  <a:lnTo>
                    <a:pt x="336080" y="675411"/>
                  </a:lnTo>
                  <a:lnTo>
                    <a:pt x="317639" y="684225"/>
                  </a:lnTo>
                  <a:lnTo>
                    <a:pt x="296405" y="688416"/>
                  </a:lnTo>
                  <a:lnTo>
                    <a:pt x="277063" y="689584"/>
                  </a:lnTo>
                  <a:lnTo>
                    <a:pt x="264248" y="689330"/>
                  </a:lnTo>
                  <a:lnTo>
                    <a:pt x="251574" y="687349"/>
                  </a:lnTo>
                  <a:lnTo>
                    <a:pt x="234124" y="683171"/>
                  </a:lnTo>
                  <a:lnTo>
                    <a:pt x="232752" y="682840"/>
                  </a:lnTo>
                  <a:lnTo>
                    <a:pt x="212623" y="675030"/>
                  </a:lnTo>
                  <a:lnTo>
                    <a:pt x="196011" y="663143"/>
                  </a:lnTo>
                  <a:lnTo>
                    <a:pt x="175285" y="649566"/>
                  </a:lnTo>
                  <a:lnTo>
                    <a:pt x="159804" y="644004"/>
                  </a:lnTo>
                  <a:lnTo>
                    <a:pt x="140779" y="637171"/>
                  </a:lnTo>
                  <a:lnTo>
                    <a:pt x="99225" y="631291"/>
                  </a:lnTo>
                  <a:lnTo>
                    <a:pt x="57391" y="637273"/>
                  </a:lnTo>
                  <a:lnTo>
                    <a:pt x="39116" y="646087"/>
                  </a:lnTo>
                  <a:lnTo>
                    <a:pt x="21590" y="661530"/>
                  </a:lnTo>
                  <a:lnTo>
                    <a:pt x="7620" y="685457"/>
                  </a:lnTo>
                  <a:lnTo>
                    <a:pt x="0" y="719721"/>
                  </a:lnTo>
                  <a:lnTo>
                    <a:pt x="889" y="785571"/>
                  </a:lnTo>
                  <a:lnTo>
                    <a:pt x="12255" y="843508"/>
                  </a:lnTo>
                  <a:lnTo>
                    <a:pt x="29006" y="891247"/>
                  </a:lnTo>
                  <a:lnTo>
                    <a:pt x="46050" y="926528"/>
                  </a:lnTo>
                  <a:lnTo>
                    <a:pt x="50888" y="937133"/>
                  </a:lnTo>
                  <a:lnTo>
                    <a:pt x="54089" y="948220"/>
                  </a:lnTo>
                  <a:lnTo>
                    <a:pt x="55537" y="958850"/>
                  </a:lnTo>
                  <a:lnTo>
                    <a:pt x="55575" y="964082"/>
                  </a:lnTo>
                  <a:lnTo>
                    <a:pt x="55486" y="971194"/>
                  </a:lnTo>
                  <a:lnTo>
                    <a:pt x="52362" y="1006830"/>
                  </a:lnTo>
                  <a:lnTo>
                    <a:pt x="51371" y="1053846"/>
                  </a:lnTo>
                  <a:lnTo>
                    <a:pt x="55562" y="1096352"/>
                  </a:lnTo>
                  <a:lnTo>
                    <a:pt x="71145" y="1164132"/>
                  </a:lnTo>
                  <a:lnTo>
                    <a:pt x="105092" y="1199781"/>
                  </a:lnTo>
                  <a:lnTo>
                    <a:pt x="139103" y="1208151"/>
                  </a:lnTo>
                  <a:lnTo>
                    <a:pt x="147231" y="1205852"/>
                  </a:lnTo>
                  <a:lnTo>
                    <a:pt x="152819" y="1200531"/>
                  </a:lnTo>
                  <a:lnTo>
                    <a:pt x="155422" y="1195793"/>
                  </a:lnTo>
                  <a:lnTo>
                    <a:pt x="159664" y="1188110"/>
                  </a:lnTo>
                  <a:lnTo>
                    <a:pt x="162039" y="1169847"/>
                  </a:lnTo>
                  <a:lnTo>
                    <a:pt x="161366" y="1147076"/>
                  </a:lnTo>
                  <a:lnTo>
                    <a:pt x="159092" y="1121130"/>
                  </a:lnTo>
                  <a:lnTo>
                    <a:pt x="157772" y="1106932"/>
                  </a:lnTo>
                  <a:lnTo>
                    <a:pt x="156705" y="1093076"/>
                  </a:lnTo>
                  <a:lnTo>
                    <a:pt x="156324" y="1083043"/>
                  </a:lnTo>
                  <a:lnTo>
                    <a:pt x="156260" y="1079017"/>
                  </a:lnTo>
                  <a:lnTo>
                    <a:pt x="156591" y="1068997"/>
                  </a:lnTo>
                  <a:lnTo>
                    <a:pt x="156857" y="1066088"/>
                  </a:lnTo>
                  <a:lnTo>
                    <a:pt x="157276" y="1060157"/>
                  </a:lnTo>
                  <a:lnTo>
                    <a:pt x="165277" y="1021194"/>
                  </a:lnTo>
                  <a:lnTo>
                    <a:pt x="198043" y="1000912"/>
                  </a:lnTo>
                  <a:lnTo>
                    <a:pt x="215747" y="999185"/>
                  </a:lnTo>
                  <a:lnTo>
                    <a:pt x="237121" y="999820"/>
                  </a:lnTo>
                  <a:lnTo>
                    <a:pt x="275424" y="1007694"/>
                  </a:lnTo>
                  <a:lnTo>
                    <a:pt x="304177" y="1033348"/>
                  </a:lnTo>
                  <a:lnTo>
                    <a:pt x="306603" y="1045654"/>
                  </a:lnTo>
                  <a:lnTo>
                    <a:pt x="306578" y="1053846"/>
                  </a:lnTo>
                  <a:lnTo>
                    <a:pt x="306463" y="1060157"/>
                  </a:lnTo>
                  <a:lnTo>
                    <a:pt x="305295" y="1073111"/>
                  </a:lnTo>
                  <a:lnTo>
                    <a:pt x="304685" y="1079017"/>
                  </a:lnTo>
                  <a:lnTo>
                    <a:pt x="304431" y="1081925"/>
                  </a:lnTo>
                  <a:lnTo>
                    <a:pt x="302831" y="1093076"/>
                  </a:lnTo>
                  <a:lnTo>
                    <a:pt x="300126" y="1105649"/>
                  </a:lnTo>
                  <a:lnTo>
                    <a:pt x="296684" y="1119085"/>
                  </a:lnTo>
                  <a:lnTo>
                    <a:pt x="292900" y="1132840"/>
                  </a:lnTo>
                  <a:lnTo>
                    <a:pt x="286156" y="1157998"/>
                  </a:lnTo>
                  <a:lnTo>
                    <a:pt x="281597" y="1180084"/>
                  </a:lnTo>
                  <a:lnTo>
                    <a:pt x="281520" y="1181074"/>
                  </a:lnTo>
                  <a:lnTo>
                    <a:pt x="280720" y="1198689"/>
                  </a:lnTo>
                  <a:lnTo>
                    <a:pt x="285292" y="1212113"/>
                  </a:lnTo>
                  <a:lnTo>
                    <a:pt x="290728" y="1217396"/>
                  </a:lnTo>
                  <a:lnTo>
                    <a:pt x="297916" y="1220990"/>
                  </a:lnTo>
                  <a:lnTo>
                    <a:pt x="306641" y="1222819"/>
                  </a:lnTo>
                  <a:lnTo>
                    <a:pt x="316725" y="1222806"/>
                  </a:lnTo>
                  <a:lnTo>
                    <a:pt x="362242" y="1203172"/>
                  </a:lnTo>
                  <a:lnTo>
                    <a:pt x="385546" y="1161681"/>
                  </a:lnTo>
                  <a:lnTo>
                    <a:pt x="410679" y="1085303"/>
                  </a:lnTo>
                  <a:lnTo>
                    <a:pt x="417868" y="1038809"/>
                  </a:lnTo>
                  <a:lnTo>
                    <a:pt x="421347" y="998994"/>
                  </a:lnTo>
                  <a:lnTo>
                    <a:pt x="422897" y="989406"/>
                  </a:lnTo>
                  <a:lnTo>
                    <a:pt x="425780" y="980313"/>
                  </a:lnTo>
                  <a:lnTo>
                    <a:pt x="429958" y="971829"/>
                  </a:lnTo>
                  <a:lnTo>
                    <a:pt x="435381" y="964082"/>
                  </a:lnTo>
                  <a:lnTo>
                    <a:pt x="459054" y="931989"/>
                  </a:lnTo>
                  <a:lnTo>
                    <a:pt x="484670" y="887285"/>
                  </a:lnTo>
                  <a:lnTo>
                    <a:pt x="506615" y="831253"/>
                  </a:lnTo>
                  <a:lnTo>
                    <a:pt x="519290" y="765162"/>
                  </a:lnTo>
                  <a:close/>
                </a:path>
                <a:path w="1485265" h="1223010">
                  <a:moveTo>
                    <a:pt x="832294" y="114642"/>
                  </a:moveTo>
                  <a:lnTo>
                    <a:pt x="830453" y="111074"/>
                  </a:lnTo>
                  <a:lnTo>
                    <a:pt x="754138" y="86817"/>
                  </a:lnTo>
                  <a:lnTo>
                    <a:pt x="750595" y="88646"/>
                  </a:lnTo>
                  <a:lnTo>
                    <a:pt x="748461" y="95338"/>
                  </a:lnTo>
                  <a:lnTo>
                    <a:pt x="750303" y="98907"/>
                  </a:lnTo>
                  <a:lnTo>
                    <a:pt x="753643" y="99974"/>
                  </a:lnTo>
                  <a:lnTo>
                    <a:pt x="824153" y="122402"/>
                  </a:lnTo>
                  <a:lnTo>
                    <a:pt x="825068" y="122478"/>
                  </a:lnTo>
                  <a:lnTo>
                    <a:pt x="828344" y="122072"/>
                  </a:lnTo>
                  <a:lnTo>
                    <a:pt x="830453" y="120434"/>
                  </a:lnTo>
                  <a:lnTo>
                    <a:pt x="832294" y="114642"/>
                  </a:lnTo>
                  <a:close/>
                </a:path>
                <a:path w="1485265" h="1223010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35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5" h="1223010">
                  <a:moveTo>
                    <a:pt x="903579" y="308406"/>
                  </a:moveTo>
                  <a:lnTo>
                    <a:pt x="898906" y="303149"/>
                  </a:lnTo>
                  <a:lnTo>
                    <a:pt x="894892" y="302945"/>
                  </a:lnTo>
                  <a:lnTo>
                    <a:pt x="836333" y="355028"/>
                  </a:lnTo>
                  <a:lnTo>
                    <a:pt x="836104" y="359041"/>
                  </a:lnTo>
                  <a:lnTo>
                    <a:pt x="838441" y="361657"/>
                  </a:lnTo>
                  <a:lnTo>
                    <a:pt x="839876" y="363283"/>
                  </a:lnTo>
                  <a:lnTo>
                    <a:pt x="841959" y="363982"/>
                  </a:lnTo>
                  <a:lnTo>
                    <a:pt x="845197" y="363588"/>
                  </a:lnTo>
                  <a:lnTo>
                    <a:pt x="846404" y="363067"/>
                  </a:lnTo>
                  <a:lnTo>
                    <a:pt x="903338" y="312420"/>
                  </a:lnTo>
                  <a:lnTo>
                    <a:pt x="903579" y="308406"/>
                  </a:lnTo>
                  <a:close/>
                </a:path>
                <a:path w="1485265" h="1223010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5" h="1223010">
                  <a:moveTo>
                    <a:pt x="1468716" y="6908"/>
                  </a:moveTo>
                  <a:lnTo>
                    <a:pt x="1465033" y="914"/>
                  </a:lnTo>
                  <a:lnTo>
                    <a:pt x="1461135" y="0"/>
                  </a:lnTo>
                  <a:lnTo>
                    <a:pt x="1392961" y="42011"/>
                  </a:lnTo>
                  <a:lnTo>
                    <a:pt x="1392047" y="45923"/>
                  </a:lnTo>
                  <a:lnTo>
                    <a:pt x="1393888" y="48907"/>
                  </a:lnTo>
                  <a:lnTo>
                    <a:pt x="1395234" y="51092"/>
                  </a:lnTo>
                  <a:lnTo>
                    <a:pt x="1397673" y="52171"/>
                  </a:lnTo>
                  <a:lnTo>
                    <a:pt x="1400949" y="51765"/>
                  </a:lnTo>
                  <a:lnTo>
                    <a:pt x="1401813" y="51473"/>
                  </a:lnTo>
                  <a:lnTo>
                    <a:pt x="1467789" y="10820"/>
                  </a:lnTo>
                  <a:lnTo>
                    <a:pt x="1468716" y="6908"/>
                  </a:lnTo>
                  <a:close/>
                </a:path>
                <a:path w="1485265" h="1223010">
                  <a:moveTo>
                    <a:pt x="1485138" y="147904"/>
                  </a:moveTo>
                  <a:lnTo>
                    <a:pt x="1484274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1468149"/>
              <a:ext cx="172707" cy="656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46708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2805280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46708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4142409"/>
              <a:ext cx="172707" cy="656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6708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547954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6816670"/>
              <a:ext cx="172707" cy="656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46708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35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35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50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800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38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38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47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68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99" y="179870"/>
                  </a:lnTo>
                  <a:lnTo>
                    <a:pt x="166700" y="190957"/>
                  </a:lnTo>
                  <a:lnTo>
                    <a:pt x="168148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83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54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14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37" y="348386"/>
                  </a:lnTo>
                  <a:lnTo>
                    <a:pt x="409295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31" y="423811"/>
                  </a:lnTo>
                  <a:lnTo>
                    <a:pt x="393331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27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91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508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26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131018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5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5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5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5" h="2635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721995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84627" y="577582"/>
              <a:ext cx="1107440" cy="5909310"/>
            </a:xfrm>
            <a:custGeom>
              <a:avLst/>
              <a:gdLst/>
              <a:ahLst/>
              <a:cxnLst/>
              <a:rect l="l" t="t" r="r" b="b"/>
              <a:pathLst>
                <a:path w="1107440" h="5909310">
                  <a:moveTo>
                    <a:pt x="181305" y="795172"/>
                  </a:moveTo>
                  <a:lnTo>
                    <a:pt x="178727" y="792086"/>
                  </a:lnTo>
                  <a:lnTo>
                    <a:pt x="171729" y="791476"/>
                  </a:lnTo>
                  <a:lnTo>
                    <a:pt x="168656" y="794067"/>
                  </a:lnTo>
                  <a:lnTo>
                    <a:pt x="165544" y="829525"/>
                  </a:lnTo>
                  <a:lnTo>
                    <a:pt x="168135" y="832599"/>
                  </a:lnTo>
                  <a:lnTo>
                    <a:pt x="171627" y="832904"/>
                  </a:lnTo>
                  <a:lnTo>
                    <a:pt x="175120" y="833208"/>
                  </a:lnTo>
                  <a:lnTo>
                    <a:pt x="178206" y="830630"/>
                  </a:lnTo>
                  <a:lnTo>
                    <a:pt x="181305" y="795172"/>
                  </a:lnTo>
                  <a:close/>
                </a:path>
                <a:path w="1107440" h="5909310">
                  <a:moveTo>
                    <a:pt x="342341" y="809256"/>
                  </a:moveTo>
                  <a:lnTo>
                    <a:pt x="339750" y="806183"/>
                  </a:lnTo>
                  <a:lnTo>
                    <a:pt x="336257" y="805878"/>
                  </a:lnTo>
                  <a:lnTo>
                    <a:pt x="332765" y="805573"/>
                  </a:lnTo>
                  <a:lnTo>
                    <a:pt x="329679" y="808151"/>
                  </a:lnTo>
                  <a:lnTo>
                    <a:pt x="326580" y="843610"/>
                  </a:lnTo>
                  <a:lnTo>
                    <a:pt x="329158" y="846696"/>
                  </a:lnTo>
                  <a:lnTo>
                    <a:pt x="336156" y="847305"/>
                  </a:lnTo>
                  <a:lnTo>
                    <a:pt x="339229" y="844715"/>
                  </a:lnTo>
                  <a:lnTo>
                    <a:pt x="342341" y="809256"/>
                  </a:lnTo>
                  <a:close/>
                </a:path>
                <a:path w="1107440" h="5909310">
                  <a:moveTo>
                    <a:pt x="519290" y="767461"/>
                  </a:moveTo>
                  <a:lnTo>
                    <a:pt x="517740" y="732396"/>
                  </a:lnTo>
                  <a:lnTo>
                    <a:pt x="508127" y="706399"/>
                  </a:lnTo>
                  <a:lnTo>
                    <a:pt x="506641" y="704545"/>
                  </a:lnTo>
                  <a:lnTo>
                    <a:pt x="506641" y="766356"/>
                  </a:lnTo>
                  <a:lnTo>
                    <a:pt x="493534" y="832408"/>
                  </a:lnTo>
                  <a:lnTo>
                    <a:pt x="471131" y="887806"/>
                  </a:lnTo>
                  <a:lnTo>
                    <a:pt x="446214" y="930478"/>
                  </a:lnTo>
                  <a:lnTo>
                    <a:pt x="425589" y="958316"/>
                  </a:lnTo>
                  <a:lnTo>
                    <a:pt x="419049" y="967625"/>
                  </a:lnTo>
                  <a:lnTo>
                    <a:pt x="414020" y="977811"/>
                  </a:lnTo>
                  <a:lnTo>
                    <a:pt x="410552" y="988707"/>
                  </a:lnTo>
                  <a:lnTo>
                    <a:pt x="408698" y="1000188"/>
                  </a:lnTo>
                  <a:lnTo>
                    <a:pt x="405218" y="1040003"/>
                  </a:lnTo>
                  <a:lnTo>
                    <a:pt x="397129" y="1089761"/>
                  </a:lnTo>
                  <a:lnTo>
                    <a:pt x="384568" y="1132103"/>
                  </a:lnTo>
                  <a:lnTo>
                    <a:pt x="360692" y="1187069"/>
                  </a:lnTo>
                  <a:lnTo>
                    <a:pt x="329666" y="1209548"/>
                  </a:lnTo>
                  <a:lnTo>
                    <a:pt x="306082" y="1213281"/>
                  </a:lnTo>
                  <a:lnTo>
                    <a:pt x="298742" y="1211237"/>
                  </a:lnTo>
                  <a:lnTo>
                    <a:pt x="295490" y="1206855"/>
                  </a:lnTo>
                  <a:lnTo>
                    <a:pt x="293116" y="1196035"/>
                  </a:lnTo>
                  <a:lnTo>
                    <a:pt x="295046" y="1179156"/>
                  </a:lnTo>
                  <a:lnTo>
                    <a:pt x="299593" y="1159052"/>
                  </a:lnTo>
                  <a:lnTo>
                    <a:pt x="305142" y="1138529"/>
                  </a:lnTo>
                  <a:lnTo>
                    <a:pt x="309029" y="1124343"/>
                  </a:lnTo>
                  <a:lnTo>
                    <a:pt x="312585" y="1110424"/>
                  </a:lnTo>
                  <a:lnTo>
                    <a:pt x="315404" y="1097254"/>
                  </a:lnTo>
                  <a:lnTo>
                    <a:pt x="317080" y="1085342"/>
                  </a:lnTo>
                  <a:lnTo>
                    <a:pt x="317347" y="1082217"/>
                  </a:lnTo>
                  <a:lnTo>
                    <a:pt x="317931" y="1076731"/>
                  </a:lnTo>
                  <a:lnTo>
                    <a:pt x="319189" y="1062456"/>
                  </a:lnTo>
                  <a:lnTo>
                    <a:pt x="319125" y="1045819"/>
                  </a:lnTo>
                  <a:lnTo>
                    <a:pt x="315861" y="1030655"/>
                  </a:lnTo>
                  <a:lnTo>
                    <a:pt x="307886" y="1016673"/>
                  </a:lnTo>
                  <a:lnTo>
                    <a:pt x="297116" y="1006906"/>
                  </a:lnTo>
                  <a:lnTo>
                    <a:pt x="286893" y="1001483"/>
                  </a:lnTo>
                  <a:lnTo>
                    <a:pt x="282587" y="999197"/>
                  </a:lnTo>
                  <a:lnTo>
                    <a:pt x="264185" y="993521"/>
                  </a:lnTo>
                  <a:lnTo>
                    <a:pt x="241808" y="989838"/>
                  </a:lnTo>
                  <a:lnTo>
                    <a:pt x="241503" y="989761"/>
                  </a:lnTo>
                  <a:lnTo>
                    <a:pt x="240868" y="989685"/>
                  </a:lnTo>
                  <a:lnTo>
                    <a:pt x="235419" y="989203"/>
                  </a:lnTo>
                  <a:lnTo>
                    <a:pt x="235280" y="989190"/>
                  </a:lnTo>
                  <a:lnTo>
                    <a:pt x="234899" y="989203"/>
                  </a:lnTo>
                  <a:lnTo>
                    <a:pt x="234645" y="989203"/>
                  </a:lnTo>
                  <a:lnTo>
                    <a:pt x="211963" y="988961"/>
                  </a:lnTo>
                  <a:lnTo>
                    <a:pt x="192862" y="991349"/>
                  </a:lnTo>
                  <a:lnTo>
                    <a:pt x="154698" y="1016495"/>
                  </a:lnTo>
                  <a:lnTo>
                    <a:pt x="144627" y="1061313"/>
                  </a:lnTo>
                  <a:lnTo>
                    <a:pt x="144195" y="1067346"/>
                  </a:lnTo>
                  <a:lnTo>
                    <a:pt x="143941" y="1070190"/>
                  </a:lnTo>
                  <a:lnTo>
                    <a:pt x="143713" y="1076731"/>
                  </a:lnTo>
                  <a:lnTo>
                    <a:pt x="143598" y="1084224"/>
                  </a:lnTo>
                  <a:lnTo>
                    <a:pt x="144005" y="1095667"/>
                  </a:lnTo>
                  <a:lnTo>
                    <a:pt x="145122" y="1110424"/>
                  </a:lnTo>
                  <a:lnTo>
                    <a:pt x="146456" y="1124635"/>
                  </a:lnTo>
                  <a:lnTo>
                    <a:pt x="148348" y="1145819"/>
                  </a:lnTo>
                  <a:lnTo>
                    <a:pt x="144094" y="1193622"/>
                  </a:lnTo>
                  <a:lnTo>
                    <a:pt x="132524" y="1198092"/>
                  </a:lnTo>
                  <a:lnTo>
                    <a:pt x="123278" y="1195628"/>
                  </a:lnTo>
                  <a:lnTo>
                    <a:pt x="88684" y="1172857"/>
                  </a:lnTo>
                  <a:lnTo>
                    <a:pt x="69342" y="1104493"/>
                  </a:lnTo>
                  <a:lnTo>
                    <a:pt x="64427" y="1061415"/>
                  </a:lnTo>
                  <a:lnTo>
                    <a:pt x="64528" y="1045819"/>
                  </a:lnTo>
                  <a:lnTo>
                    <a:pt x="64922" y="1016495"/>
                  </a:lnTo>
                  <a:lnTo>
                    <a:pt x="65036" y="1009992"/>
                  </a:lnTo>
                  <a:lnTo>
                    <a:pt x="68135" y="974598"/>
                  </a:lnTo>
                  <a:lnTo>
                    <a:pt x="68313" y="961148"/>
                  </a:lnTo>
                  <a:lnTo>
                    <a:pt x="66535" y="947902"/>
                  </a:lnTo>
                  <a:lnTo>
                    <a:pt x="62801" y="935037"/>
                  </a:lnTo>
                  <a:lnTo>
                    <a:pt x="57188" y="922731"/>
                  </a:lnTo>
                  <a:lnTo>
                    <a:pt x="40716" y="888644"/>
                  </a:lnTo>
                  <a:lnTo>
                    <a:pt x="24523" y="842530"/>
                  </a:lnTo>
                  <a:lnTo>
                    <a:pt x="13525" y="786625"/>
                  </a:lnTo>
                  <a:lnTo>
                    <a:pt x="12712" y="727951"/>
                  </a:lnTo>
                  <a:lnTo>
                    <a:pt x="12763" y="722566"/>
                  </a:lnTo>
                  <a:lnTo>
                    <a:pt x="27381" y="677100"/>
                  </a:lnTo>
                  <a:lnTo>
                    <a:pt x="61531" y="651573"/>
                  </a:lnTo>
                  <a:lnTo>
                    <a:pt x="96710" y="646303"/>
                  </a:lnTo>
                  <a:lnTo>
                    <a:pt x="108775" y="646874"/>
                  </a:lnTo>
                  <a:lnTo>
                    <a:pt x="155892" y="657555"/>
                  </a:lnTo>
                  <a:lnTo>
                    <a:pt x="193624" y="696468"/>
                  </a:lnTo>
                  <a:lnTo>
                    <a:pt x="216725" y="716978"/>
                  </a:lnTo>
                  <a:lnTo>
                    <a:pt x="251434" y="732332"/>
                  </a:lnTo>
                  <a:lnTo>
                    <a:pt x="294855" y="740600"/>
                  </a:lnTo>
                  <a:lnTo>
                    <a:pt x="298348" y="740905"/>
                  </a:lnTo>
                  <a:lnTo>
                    <a:pt x="301421" y="738327"/>
                  </a:lnTo>
                  <a:lnTo>
                    <a:pt x="302031" y="731329"/>
                  </a:lnTo>
                  <a:lnTo>
                    <a:pt x="299453" y="728256"/>
                  </a:lnTo>
                  <a:lnTo>
                    <a:pt x="295960" y="727951"/>
                  </a:lnTo>
                  <a:lnTo>
                    <a:pt x="263931" y="722566"/>
                  </a:lnTo>
                  <a:lnTo>
                    <a:pt x="236308" y="712978"/>
                  </a:lnTo>
                  <a:lnTo>
                    <a:pt x="214871" y="700265"/>
                  </a:lnTo>
                  <a:lnTo>
                    <a:pt x="201434" y="685469"/>
                  </a:lnTo>
                  <a:lnTo>
                    <a:pt x="217004" y="693013"/>
                  </a:lnTo>
                  <a:lnTo>
                    <a:pt x="232981" y="698347"/>
                  </a:lnTo>
                  <a:lnTo>
                    <a:pt x="247561" y="701814"/>
                  </a:lnTo>
                  <a:lnTo>
                    <a:pt x="258914" y="703745"/>
                  </a:lnTo>
                  <a:lnTo>
                    <a:pt x="259359" y="703910"/>
                  </a:lnTo>
                  <a:lnTo>
                    <a:pt x="259829" y="704024"/>
                  </a:lnTo>
                  <a:lnTo>
                    <a:pt x="260540" y="704113"/>
                  </a:lnTo>
                  <a:lnTo>
                    <a:pt x="266369" y="704621"/>
                  </a:lnTo>
                  <a:lnTo>
                    <a:pt x="266941" y="704596"/>
                  </a:lnTo>
                  <a:lnTo>
                    <a:pt x="267474" y="704494"/>
                  </a:lnTo>
                  <a:lnTo>
                    <a:pt x="282905" y="704469"/>
                  </a:lnTo>
                  <a:lnTo>
                    <a:pt x="303187" y="702627"/>
                  </a:lnTo>
                  <a:lnTo>
                    <a:pt x="324675" y="697560"/>
                  </a:lnTo>
                  <a:lnTo>
                    <a:pt x="335800" y="691883"/>
                  </a:lnTo>
                  <a:lnTo>
                    <a:pt x="343712" y="687844"/>
                  </a:lnTo>
                  <a:lnTo>
                    <a:pt x="363258" y="679894"/>
                  </a:lnTo>
                  <a:lnTo>
                    <a:pt x="395960" y="674484"/>
                  </a:lnTo>
                  <a:lnTo>
                    <a:pt x="434340" y="675627"/>
                  </a:lnTo>
                  <a:lnTo>
                    <a:pt x="470916" y="687387"/>
                  </a:lnTo>
                  <a:lnTo>
                    <a:pt x="488340" y="700786"/>
                  </a:lnTo>
                  <a:lnTo>
                    <a:pt x="500126" y="718451"/>
                  </a:lnTo>
                  <a:lnTo>
                    <a:pt x="506234" y="740333"/>
                  </a:lnTo>
                  <a:lnTo>
                    <a:pt x="506641" y="766356"/>
                  </a:lnTo>
                  <a:lnTo>
                    <a:pt x="506641" y="704545"/>
                  </a:lnTo>
                  <a:lnTo>
                    <a:pt x="493534" y="688136"/>
                  </a:lnTo>
                  <a:lnTo>
                    <a:pt x="477075" y="676287"/>
                  </a:lnTo>
                  <a:lnTo>
                    <a:pt x="471551" y="674484"/>
                  </a:lnTo>
                  <a:lnTo>
                    <a:pt x="436918" y="663130"/>
                  </a:lnTo>
                  <a:lnTo>
                    <a:pt x="394982" y="661708"/>
                  </a:lnTo>
                  <a:lnTo>
                    <a:pt x="358838" y="667931"/>
                  </a:lnTo>
                  <a:lnTo>
                    <a:pt x="336080" y="677710"/>
                  </a:lnTo>
                  <a:lnTo>
                    <a:pt x="317639" y="686523"/>
                  </a:lnTo>
                  <a:lnTo>
                    <a:pt x="296418" y="690714"/>
                  </a:lnTo>
                  <a:lnTo>
                    <a:pt x="277063" y="691883"/>
                  </a:lnTo>
                  <a:lnTo>
                    <a:pt x="264248" y="691629"/>
                  </a:lnTo>
                  <a:lnTo>
                    <a:pt x="251574" y="689648"/>
                  </a:lnTo>
                  <a:lnTo>
                    <a:pt x="234124" y="685469"/>
                  </a:lnTo>
                  <a:lnTo>
                    <a:pt x="232752" y="685139"/>
                  </a:lnTo>
                  <a:lnTo>
                    <a:pt x="212623" y="677329"/>
                  </a:lnTo>
                  <a:lnTo>
                    <a:pt x="196011" y="665441"/>
                  </a:lnTo>
                  <a:lnTo>
                    <a:pt x="175285" y="651865"/>
                  </a:lnTo>
                  <a:lnTo>
                    <a:pt x="159804" y="646303"/>
                  </a:lnTo>
                  <a:lnTo>
                    <a:pt x="140779" y="639470"/>
                  </a:lnTo>
                  <a:lnTo>
                    <a:pt x="99237" y="633590"/>
                  </a:lnTo>
                  <a:lnTo>
                    <a:pt x="57391" y="639572"/>
                  </a:lnTo>
                  <a:lnTo>
                    <a:pt x="39116" y="648385"/>
                  </a:lnTo>
                  <a:lnTo>
                    <a:pt x="21590" y="663829"/>
                  </a:lnTo>
                  <a:lnTo>
                    <a:pt x="7620" y="687755"/>
                  </a:lnTo>
                  <a:lnTo>
                    <a:pt x="0" y="722020"/>
                  </a:lnTo>
                  <a:lnTo>
                    <a:pt x="889" y="787869"/>
                  </a:lnTo>
                  <a:lnTo>
                    <a:pt x="12255" y="845807"/>
                  </a:lnTo>
                  <a:lnTo>
                    <a:pt x="29006" y="893546"/>
                  </a:lnTo>
                  <a:lnTo>
                    <a:pt x="46050" y="928827"/>
                  </a:lnTo>
                  <a:lnTo>
                    <a:pt x="50888" y="939431"/>
                  </a:lnTo>
                  <a:lnTo>
                    <a:pt x="54089" y="950518"/>
                  </a:lnTo>
                  <a:lnTo>
                    <a:pt x="55537" y="961148"/>
                  </a:lnTo>
                  <a:lnTo>
                    <a:pt x="55575" y="966381"/>
                  </a:lnTo>
                  <a:lnTo>
                    <a:pt x="55486" y="973493"/>
                  </a:lnTo>
                  <a:lnTo>
                    <a:pt x="52362" y="1009129"/>
                  </a:lnTo>
                  <a:lnTo>
                    <a:pt x="51371" y="1056144"/>
                  </a:lnTo>
                  <a:lnTo>
                    <a:pt x="55562" y="1098651"/>
                  </a:lnTo>
                  <a:lnTo>
                    <a:pt x="71145" y="1166431"/>
                  </a:lnTo>
                  <a:lnTo>
                    <a:pt x="105092" y="1202080"/>
                  </a:lnTo>
                  <a:lnTo>
                    <a:pt x="139103" y="1210449"/>
                  </a:lnTo>
                  <a:lnTo>
                    <a:pt x="147231" y="1208151"/>
                  </a:lnTo>
                  <a:lnTo>
                    <a:pt x="152819" y="1202829"/>
                  </a:lnTo>
                  <a:lnTo>
                    <a:pt x="155435" y="1198092"/>
                  </a:lnTo>
                  <a:lnTo>
                    <a:pt x="159664" y="1190409"/>
                  </a:lnTo>
                  <a:lnTo>
                    <a:pt x="162039" y="1172146"/>
                  </a:lnTo>
                  <a:lnTo>
                    <a:pt x="161378" y="1149375"/>
                  </a:lnTo>
                  <a:lnTo>
                    <a:pt x="159092" y="1123429"/>
                  </a:lnTo>
                  <a:lnTo>
                    <a:pt x="157772" y="1109230"/>
                  </a:lnTo>
                  <a:lnTo>
                    <a:pt x="156718" y="1095375"/>
                  </a:lnTo>
                  <a:lnTo>
                    <a:pt x="156324" y="1085342"/>
                  </a:lnTo>
                  <a:lnTo>
                    <a:pt x="156260" y="1081316"/>
                  </a:lnTo>
                  <a:lnTo>
                    <a:pt x="156591" y="1071295"/>
                  </a:lnTo>
                  <a:lnTo>
                    <a:pt x="156857" y="1068387"/>
                  </a:lnTo>
                  <a:lnTo>
                    <a:pt x="157276" y="1062456"/>
                  </a:lnTo>
                  <a:lnTo>
                    <a:pt x="165277" y="1023493"/>
                  </a:lnTo>
                  <a:lnTo>
                    <a:pt x="198043" y="1003211"/>
                  </a:lnTo>
                  <a:lnTo>
                    <a:pt x="215747" y="1001483"/>
                  </a:lnTo>
                  <a:lnTo>
                    <a:pt x="237121" y="1002118"/>
                  </a:lnTo>
                  <a:lnTo>
                    <a:pt x="275424" y="1009992"/>
                  </a:lnTo>
                  <a:lnTo>
                    <a:pt x="304177" y="1035646"/>
                  </a:lnTo>
                  <a:lnTo>
                    <a:pt x="306603" y="1047953"/>
                  </a:lnTo>
                  <a:lnTo>
                    <a:pt x="306578" y="1056144"/>
                  </a:lnTo>
                  <a:lnTo>
                    <a:pt x="306463" y="1062456"/>
                  </a:lnTo>
                  <a:lnTo>
                    <a:pt x="305295" y="1075410"/>
                  </a:lnTo>
                  <a:lnTo>
                    <a:pt x="304685" y="1081316"/>
                  </a:lnTo>
                  <a:lnTo>
                    <a:pt x="304431" y="1084224"/>
                  </a:lnTo>
                  <a:lnTo>
                    <a:pt x="302831" y="1095375"/>
                  </a:lnTo>
                  <a:lnTo>
                    <a:pt x="300126" y="1107948"/>
                  </a:lnTo>
                  <a:lnTo>
                    <a:pt x="296684" y="1121384"/>
                  </a:lnTo>
                  <a:lnTo>
                    <a:pt x="292900" y="1135138"/>
                  </a:lnTo>
                  <a:lnTo>
                    <a:pt x="286156" y="1160297"/>
                  </a:lnTo>
                  <a:lnTo>
                    <a:pt x="281597" y="1182382"/>
                  </a:lnTo>
                  <a:lnTo>
                    <a:pt x="281520" y="1183373"/>
                  </a:lnTo>
                  <a:lnTo>
                    <a:pt x="280720" y="1200988"/>
                  </a:lnTo>
                  <a:lnTo>
                    <a:pt x="285292" y="1214412"/>
                  </a:lnTo>
                  <a:lnTo>
                    <a:pt x="290728" y="1219695"/>
                  </a:lnTo>
                  <a:lnTo>
                    <a:pt x="297916" y="1223289"/>
                  </a:lnTo>
                  <a:lnTo>
                    <a:pt x="306641" y="1225118"/>
                  </a:lnTo>
                  <a:lnTo>
                    <a:pt x="316725" y="1225105"/>
                  </a:lnTo>
                  <a:lnTo>
                    <a:pt x="362242" y="1205471"/>
                  </a:lnTo>
                  <a:lnTo>
                    <a:pt x="385546" y="1163980"/>
                  </a:lnTo>
                  <a:lnTo>
                    <a:pt x="410679" y="1087602"/>
                  </a:lnTo>
                  <a:lnTo>
                    <a:pt x="417868" y="1041107"/>
                  </a:lnTo>
                  <a:lnTo>
                    <a:pt x="421347" y="1001293"/>
                  </a:lnTo>
                  <a:lnTo>
                    <a:pt x="422897" y="991704"/>
                  </a:lnTo>
                  <a:lnTo>
                    <a:pt x="425780" y="982611"/>
                  </a:lnTo>
                  <a:lnTo>
                    <a:pt x="429958" y="974128"/>
                  </a:lnTo>
                  <a:lnTo>
                    <a:pt x="435381" y="966381"/>
                  </a:lnTo>
                  <a:lnTo>
                    <a:pt x="459066" y="934288"/>
                  </a:lnTo>
                  <a:lnTo>
                    <a:pt x="484670" y="889584"/>
                  </a:lnTo>
                  <a:lnTo>
                    <a:pt x="506615" y="833551"/>
                  </a:lnTo>
                  <a:lnTo>
                    <a:pt x="519290" y="767461"/>
                  </a:lnTo>
                  <a:close/>
                </a:path>
                <a:path w="1107440" h="5909310">
                  <a:moveTo>
                    <a:pt x="832294" y="5465470"/>
                  </a:moveTo>
                  <a:lnTo>
                    <a:pt x="830453" y="5461901"/>
                  </a:lnTo>
                  <a:lnTo>
                    <a:pt x="754138" y="5437644"/>
                  </a:lnTo>
                  <a:lnTo>
                    <a:pt x="750595" y="5439473"/>
                  </a:lnTo>
                  <a:lnTo>
                    <a:pt x="748461" y="5446166"/>
                  </a:lnTo>
                  <a:lnTo>
                    <a:pt x="750303" y="5449735"/>
                  </a:lnTo>
                  <a:lnTo>
                    <a:pt x="753643" y="5450802"/>
                  </a:lnTo>
                  <a:lnTo>
                    <a:pt x="824153" y="5473230"/>
                  </a:lnTo>
                  <a:lnTo>
                    <a:pt x="825068" y="5473306"/>
                  </a:lnTo>
                  <a:lnTo>
                    <a:pt x="828344" y="5472900"/>
                  </a:lnTo>
                  <a:lnTo>
                    <a:pt x="830453" y="5471261"/>
                  </a:lnTo>
                  <a:lnTo>
                    <a:pt x="832294" y="5465470"/>
                  </a:lnTo>
                  <a:close/>
                </a:path>
                <a:path w="1107440" h="5909310">
                  <a:moveTo>
                    <a:pt x="832294" y="4128338"/>
                  </a:moveTo>
                  <a:lnTo>
                    <a:pt x="830453" y="4124769"/>
                  </a:lnTo>
                  <a:lnTo>
                    <a:pt x="754138" y="4100512"/>
                  </a:lnTo>
                  <a:lnTo>
                    <a:pt x="750595" y="4102341"/>
                  </a:lnTo>
                  <a:lnTo>
                    <a:pt x="748461" y="4109034"/>
                  </a:lnTo>
                  <a:lnTo>
                    <a:pt x="750303" y="4112603"/>
                  </a:lnTo>
                  <a:lnTo>
                    <a:pt x="753643" y="4113669"/>
                  </a:lnTo>
                  <a:lnTo>
                    <a:pt x="824153" y="4136098"/>
                  </a:lnTo>
                  <a:lnTo>
                    <a:pt x="825068" y="4136174"/>
                  </a:lnTo>
                  <a:lnTo>
                    <a:pt x="828344" y="4135767"/>
                  </a:lnTo>
                  <a:lnTo>
                    <a:pt x="830453" y="4134129"/>
                  </a:lnTo>
                  <a:lnTo>
                    <a:pt x="832294" y="4128338"/>
                  </a:lnTo>
                  <a:close/>
                </a:path>
                <a:path w="1107440" h="5909310">
                  <a:moveTo>
                    <a:pt x="832294" y="2791206"/>
                  </a:moveTo>
                  <a:lnTo>
                    <a:pt x="830453" y="2787637"/>
                  </a:lnTo>
                  <a:lnTo>
                    <a:pt x="754138" y="2763380"/>
                  </a:lnTo>
                  <a:lnTo>
                    <a:pt x="750595" y="2765209"/>
                  </a:lnTo>
                  <a:lnTo>
                    <a:pt x="748461" y="2771902"/>
                  </a:lnTo>
                  <a:lnTo>
                    <a:pt x="750303" y="2775470"/>
                  </a:lnTo>
                  <a:lnTo>
                    <a:pt x="753643" y="2776537"/>
                  </a:lnTo>
                  <a:lnTo>
                    <a:pt x="824153" y="2798965"/>
                  </a:lnTo>
                  <a:lnTo>
                    <a:pt x="825068" y="2799042"/>
                  </a:lnTo>
                  <a:lnTo>
                    <a:pt x="828344" y="2798635"/>
                  </a:lnTo>
                  <a:lnTo>
                    <a:pt x="830453" y="2796997"/>
                  </a:lnTo>
                  <a:lnTo>
                    <a:pt x="832294" y="2791206"/>
                  </a:lnTo>
                  <a:close/>
                </a:path>
                <a:path w="1107440" h="5909310">
                  <a:moveTo>
                    <a:pt x="832294" y="1454073"/>
                  </a:moveTo>
                  <a:lnTo>
                    <a:pt x="830453" y="1450505"/>
                  </a:lnTo>
                  <a:lnTo>
                    <a:pt x="754138" y="1426248"/>
                  </a:lnTo>
                  <a:lnTo>
                    <a:pt x="750595" y="1428076"/>
                  </a:lnTo>
                  <a:lnTo>
                    <a:pt x="748461" y="1434769"/>
                  </a:lnTo>
                  <a:lnTo>
                    <a:pt x="750303" y="1438338"/>
                  </a:lnTo>
                  <a:lnTo>
                    <a:pt x="753643" y="1439405"/>
                  </a:lnTo>
                  <a:lnTo>
                    <a:pt x="824153" y="1461833"/>
                  </a:lnTo>
                  <a:lnTo>
                    <a:pt x="825068" y="1461909"/>
                  </a:lnTo>
                  <a:lnTo>
                    <a:pt x="828344" y="1461503"/>
                  </a:lnTo>
                  <a:lnTo>
                    <a:pt x="830453" y="1459865"/>
                  </a:lnTo>
                  <a:lnTo>
                    <a:pt x="832294" y="1454073"/>
                  </a:lnTo>
                  <a:close/>
                </a:path>
                <a:path w="1107440" h="5909310">
                  <a:moveTo>
                    <a:pt x="832294" y="116941"/>
                  </a:moveTo>
                  <a:lnTo>
                    <a:pt x="830453" y="113372"/>
                  </a:lnTo>
                  <a:lnTo>
                    <a:pt x="754138" y="89115"/>
                  </a:lnTo>
                  <a:lnTo>
                    <a:pt x="750595" y="90944"/>
                  </a:lnTo>
                  <a:lnTo>
                    <a:pt x="748461" y="97637"/>
                  </a:lnTo>
                  <a:lnTo>
                    <a:pt x="750303" y="101206"/>
                  </a:lnTo>
                  <a:lnTo>
                    <a:pt x="753643" y="102273"/>
                  </a:lnTo>
                  <a:lnTo>
                    <a:pt x="824153" y="124701"/>
                  </a:lnTo>
                  <a:lnTo>
                    <a:pt x="825068" y="124777"/>
                  </a:lnTo>
                  <a:lnTo>
                    <a:pt x="828344" y="124371"/>
                  </a:lnTo>
                  <a:lnTo>
                    <a:pt x="830453" y="122732"/>
                  </a:lnTo>
                  <a:lnTo>
                    <a:pt x="832294" y="116941"/>
                  </a:lnTo>
                  <a:close/>
                </a:path>
                <a:path w="1107440" h="5909310">
                  <a:moveTo>
                    <a:pt x="845134" y="5577306"/>
                  </a:moveTo>
                  <a:lnTo>
                    <a:pt x="844270" y="5570334"/>
                  </a:lnTo>
                  <a:lnTo>
                    <a:pt x="841108" y="5567870"/>
                  </a:lnTo>
                  <a:lnTo>
                    <a:pt x="768248" y="5576811"/>
                  </a:lnTo>
                  <a:lnTo>
                    <a:pt x="765771" y="5579973"/>
                  </a:lnTo>
                  <a:lnTo>
                    <a:pt x="766635" y="5586946"/>
                  </a:lnTo>
                  <a:lnTo>
                    <a:pt x="769797" y="5589422"/>
                  </a:lnTo>
                  <a:lnTo>
                    <a:pt x="773277" y="5588990"/>
                  </a:lnTo>
                  <a:lnTo>
                    <a:pt x="842657" y="5580469"/>
                  </a:lnTo>
                  <a:lnTo>
                    <a:pt x="845134" y="5577306"/>
                  </a:lnTo>
                  <a:close/>
                </a:path>
                <a:path w="1107440" h="5909310">
                  <a:moveTo>
                    <a:pt x="845134" y="4240174"/>
                  </a:moveTo>
                  <a:lnTo>
                    <a:pt x="844270" y="4233202"/>
                  </a:lnTo>
                  <a:lnTo>
                    <a:pt x="841108" y="4230738"/>
                  </a:lnTo>
                  <a:lnTo>
                    <a:pt x="768248" y="4239679"/>
                  </a:lnTo>
                  <a:lnTo>
                    <a:pt x="765771" y="4242841"/>
                  </a:lnTo>
                  <a:lnTo>
                    <a:pt x="766635" y="4249813"/>
                  </a:lnTo>
                  <a:lnTo>
                    <a:pt x="769797" y="4252290"/>
                  </a:lnTo>
                  <a:lnTo>
                    <a:pt x="773277" y="4251858"/>
                  </a:lnTo>
                  <a:lnTo>
                    <a:pt x="842657" y="4243336"/>
                  </a:lnTo>
                  <a:lnTo>
                    <a:pt x="845134" y="4240174"/>
                  </a:lnTo>
                  <a:close/>
                </a:path>
                <a:path w="1107440" h="5909310">
                  <a:moveTo>
                    <a:pt x="845134" y="2903042"/>
                  </a:moveTo>
                  <a:lnTo>
                    <a:pt x="844270" y="2896070"/>
                  </a:lnTo>
                  <a:lnTo>
                    <a:pt x="841108" y="2893606"/>
                  </a:lnTo>
                  <a:lnTo>
                    <a:pt x="768248" y="2902547"/>
                  </a:lnTo>
                  <a:lnTo>
                    <a:pt x="765771" y="2905709"/>
                  </a:lnTo>
                  <a:lnTo>
                    <a:pt x="766635" y="2912681"/>
                  </a:lnTo>
                  <a:lnTo>
                    <a:pt x="769797" y="2915158"/>
                  </a:lnTo>
                  <a:lnTo>
                    <a:pt x="773277" y="2914726"/>
                  </a:lnTo>
                  <a:lnTo>
                    <a:pt x="842657" y="2906204"/>
                  </a:lnTo>
                  <a:lnTo>
                    <a:pt x="845134" y="2903042"/>
                  </a:lnTo>
                  <a:close/>
                </a:path>
                <a:path w="1107440" h="5909310">
                  <a:moveTo>
                    <a:pt x="845134" y="1565910"/>
                  </a:moveTo>
                  <a:lnTo>
                    <a:pt x="844270" y="1558937"/>
                  </a:lnTo>
                  <a:lnTo>
                    <a:pt x="841108" y="1556473"/>
                  </a:lnTo>
                  <a:lnTo>
                    <a:pt x="768248" y="1565414"/>
                  </a:lnTo>
                  <a:lnTo>
                    <a:pt x="765771" y="1568577"/>
                  </a:lnTo>
                  <a:lnTo>
                    <a:pt x="766635" y="1575549"/>
                  </a:lnTo>
                  <a:lnTo>
                    <a:pt x="769797" y="1578025"/>
                  </a:lnTo>
                  <a:lnTo>
                    <a:pt x="773277" y="1577594"/>
                  </a:lnTo>
                  <a:lnTo>
                    <a:pt x="842657" y="1569072"/>
                  </a:lnTo>
                  <a:lnTo>
                    <a:pt x="845134" y="1565910"/>
                  </a:lnTo>
                  <a:close/>
                </a:path>
                <a:path w="1107440" h="5909310">
                  <a:moveTo>
                    <a:pt x="845134" y="228777"/>
                  </a:moveTo>
                  <a:lnTo>
                    <a:pt x="844270" y="221805"/>
                  </a:lnTo>
                  <a:lnTo>
                    <a:pt x="841108" y="219341"/>
                  </a:lnTo>
                  <a:lnTo>
                    <a:pt x="768248" y="228282"/>
                  </a:lnTo>
                  <a:lnTo>
                    <a:pt x="765771" y="231444"/>
                  </a:lnTo>
                  <a:lnTo>
                    <a:pt x="766635" y="238417"/>
                  </a:lnTo>
                  <a:lnTo>
                    <a:pt x="769797" y="240893"/>
                  </a:lnTo>
                  <a:lnTo>
                    <a:pt x="773277" y="240461"/>
                  </a:lnTo>
                  <a:lnTo>
                    <a:pt x="842657" y="231940"/>
                  </a:lnTo>
                  <a:lnTo>
                    <a:pt x="845134" y="228777"/>
                  </a:lnTo>
                  <a:close/>
                </a:path>
                <a:path w="1107440" h="5909310">
                  <a:moveTo>
                    <a:pt x="903579" y="5659234"/>
                  </a:moveTo>
                  <a:lnTo>
                    <a:pt x="898906" y="5653976"/>
                  </a:lnTo>
                  <a:lnTo>
                    <a:pt x="894892" y="5653773"/>
                  </a:lnTo>
                  <a:lnTo>
                    <a:pt x="836333" y="5705856"/>
                  </a:lnTo>
                  <a:lnTo>
                    <a:pt x="836104" y="5709869"/>
                  </a:lnTo>
                  <a:lnTo>
                    <a:pt x="838441" y="5712485"/>
                  </a:lnTo>
                  <a:lnTo>
                    <a:pt x="839876" y="5714111"/>
                  </a:lnTo>
                  <a:lnTo>
                    <a:pt x="841959" y="5714809"/>
                  </a:lnTo>
                  <a:lnTo>
                    <a:pt x="845197" y="5714416"/>
                  </a:lnTo>
                  <a:lnTo>
                    <a:pt x="846404" y="5713895"/>
                  </a:lnTo>
                  <a:lnTo>
                    <a:pt x="903338" y="5663247"/>
                  </a:lnTo>
                  <a:lnTo>
                    <a:pt x="903579" y="5659234"/>
                  </a:lnTo>
                  <a:close/>
                </a:path>
                <a:path w="1107440" h="5909310">
                  <a:moveTo>
                    <a:pt x="903579" y="4322102"/>
                  </a:moveTo>
                  <a:lnTo>
                    <a:pt x="898906" y="4316844"/>
                  </a:lnTo>
                  <a:lnTo>
                    <a:pt x="894892" y="4316641"/>
                  </a:lnTo>
                  <a:lnTo>
                    <a:pt x="836333" y="4368724"/>
                  </a:lnTo>
                  <a:lnTo>
                    <a:pt x="836104" y="4372737"/>
                  </a:lnTo>
                  <a:lnTo>
                    <a:pt x="838441" y="4375353"/>
                  </a:lnTo>
                  <a:lnTo>
                    <a:pt x="839876" y="4376979"/>
                  </a:lnTo>
                  <a:lnTo>
                    <a:pt x="841959" y="4377677"/>
                  </a:lnTo>
                  <a:lnTo>
                    <a:pt x="845197" y="4377283"/>
                  </a:lnTo>
                  <a:lnTo>
                    <a:pt x="846404" y="4376763"/>
                  </a:lnTo>
                  <a:lnTo>
                    <a:pt x="903338" y="4326115"/>
                  </a:lnTo>
                  <a:lnTo>
                    <a:pt x="903579" y="4322102"/>
                  </a:lnTo>
                  <a:close/>
                </a:path>
                <a:path w="1107440" h="5909310">
                  <a:moveTo>
                    <a:pt x="903579" y="2984970"/>
                  </a:moveTo>
                  <a:lnTo>
                    <a:pt x="898906" y="2979712"/>
                  </a:lnTo>
                  <a:lnTo>
                    <a:pt x="894892" y="2979509"/>
                  </a:lnTo>
                  <a:lnTo>
                    <a:pt x="836333" y="3031591"/>
                  </a:lnTo>
                  <a:lnTo>
                    <a:pt x="836104" y="3035604"/>
                  </a:lnTo>
                  <a:lnTo>
                    <a:pt x="838441" y="3038221"/>
                  </a:lnTo>
                  <a:lnTo>
                    <a:pt x="839876" y="3039846"/>
                  </a:lnTo>
                  <a:lnTo>
                    <a:pt x="841959" y="3040545"/>
                  </a:lnTo>
                  <a:lnTo>
                    <a:pt x="845197" y="3040151"/>
                  </a:lnTo>
                  <a:lnTo>
                    <a:pt x="846404" y="3039630"/>
                  </a:lnTo>
                  <a:lnTo>
                    <a:pt x="903338" y="2988983"/>
                  </a:lnTo>
                  <a:lnTo>
                    <a:pt x="903579" y="2984970"/>
                  </a:lnTo>
                  <a:close/>
                </a:path>
                <a:path w="1107440" h="5909310">
                  <a:moveTo>
                    <a:pt x="903579" y="1647837"/>
                  </a:moveTo>
                  <a:lnTo>
                    <a:pt x="898906" y="1642579"/>
                  </a:lnTo>
                  <a:lnTo>
                    <a:pt x="894892" y="1642376"/>
                  </a:lnTo>
                  <a:lnTo>
                    <a:pt x="836333" y="1694459"/>
                  </a:lnTo>
                  <a:lnTo>
                    <a:pt x="836104" y="1698472"/>
                  </a:lnTo>
                  <a:lnTo>
                    <a:pt x="838441" y="1701088"/>
                  </a:lnTo>
                  <a:lnTo>
                    <a:pt x="839876" y="1702714"/>
                  </a:lnTo>
                  <a:lnTo>
                    <a:pt x="841959" y="1703412"/>
                  </a:lnTo>
                  <a:lnTo>
                    <a:pt x="845197" y="1703019"/>
                  </a:lnTo>
                  <a:lnTo>
                    <a:pt x="846404" y="1702498"/>
                  </a:lnTo>
                  <a:lnTo>
                    <a:pt x="903338" y="1651850"/>
                  </a:lnTo>
                  <a:lnTo>
                    <a:pt x="903579" y="1647837"/>
                  </a:lnTo>
                  <a:close/>
                </a:path>
                <a:path w="1107440" h="5909310">
                  <a:moveTo>
                    <a:pt x="903579" y="310705"/>
                  </a:moveTo>
                  <a:lnTo>
                    <a:pt x="898906" y="305447"/>
                  </a:lnTo>
                  <a:lnTo>
                    <a:pt x="894892" y="305244"/>
                  </a:lnTo>
                  <a:lnTo>
                    <a:pt x="836333" y="357327"/>
                  </a:lnTo>
                  <a:lnTo>
                    <a:pt x="836104" y="361340"/>
                  </a:lnTo>
                  <a:lnTo>
                    <a:pt x="838441" y="363956"/>
                  </a:lnTo>
                  <a:lnTo>
                    <a:pt x="839876" y="365582"/>
                  </a:lnTo>
                  <a:lnTo>
                    <a:pt x="841959" y="366280"/>
                  </a:lnTo>
                  <a:lnTo>
                    <a:pt x="845197" y="365887"/>
                  </a:lnTo>
                  <a:lnTo>
                    <a:pt x="846404" y="365366"/>
                  </a:lnTo>
                  <a:lnTo>
                    <a:pt x="903338" y="314718"/>
                  </a:lnTo>
                  <a:lnTo>
                    <a:pt x="903579" y="310705"/>
                  </a:lnTo>
                  <a:close/>
                </a:path>
                <a:path w="1107440" h="5909310">
                  <a:moveTo>
                    <a:pt x="1051344" y="5527726"/>
                  </a:moveTo>
                  <a:lnTo>
                    <a:pt x="1047013" y="5492394"/>
                  </a:lnTo>
                  <a:lnTo>
                    <a:pt x="1043838" y="5489930"/>
                  </a:lnTo>
                  <a:lnTo>
                    <a:pt x="1036878" y="5490781"/>
                  </a:lnTo>
                  <a:lnTo>
                    <a:pt x="1034402" y="5493944"/>
                  </a:lnTo>
                  <a:lnTo>
                    <a:pt x="1038745" y="5529275"/>
                  </a:lnTo>
                  <a:lnTo>
                    <a:pt x="1041908" y="5531751"/>
                  </a:lnTo>
                  <a:lnTo>
                    <a:pt x="1045387" y="5531320"/>
                  </a:lnTo>
                  <a:lnTo>
                    <a:pt x="1048867" y="5530888"/>
                  </a:lnTo>
                  <a:lnTo>
                    <a:pt x="1051344" y="5527726"/>
                  </a:lnTo>
                  <a:close/>
                </a:path>
                <a:path w="1107440" h="5909310">
                  <a:moveTo>
                    <a:pt x="1051344" y="4190593"/>
                  </a:moveTo>
                  <a:lnTo>
                    <a:pt x="1047013" y="4155262"/>
                  </a:lnTo>
                  <a:lnTo>
                    <a:pt x="1043838" y="4152798"/>
                  </a:lnTo>
                  <a:lnTo>
                    <a:pt x="1036878" y="4153649"/>
                  </a:lnTo>
                  <a:lnTo>
                    <a:pt x="1034402" y="4156811"/>
                  </a:lnTo>
                  <a:lnTo>
                    <a:pt x="1038745" y="4192143"/>
                  </a:lnTo>
                  <a:lnTo>
                    <a:pt x="1041908" y="4194619"/>
                  </a:lnTo>
                  <a:lnTo>
                    <a:pt x="1045387" y="4194187"/>
                  </a:lnTo>
                  <a:lnTo>
                    <a:pt x="1048867" y="4193756"/>
                  </a:lnTo>
                  <a:lnTo>
                    <a:pt x="1051344" y="4190593"/>
                  </a:lnTo>
                  <a:close/>
                </a:path>
                <a:path w="1107440" h="5909310">
                  <a:moveTo>
                    <a:pt x="1051344" y="2853461"/>
                  </a:moveTo>
                  <a:lnTo>
                    <a:pt x="1047013" y="2818130"/>
                  </a:lnTo>
                  <a:lnTo>
                    <a:pt x="1043838" y="2815666"/>
                  </a:lnTo>
                  <a:lnTo>
                    <a:pt x="1036878" y="2816517"/>
                  </a:lnTo>
                  <a:lnTo>
                    <a:pt x="1034402" y="2819679"/>
                  </a:lnTo>
                  <a:lnTo>
                    <a:pt x="1038745" y="2855010"/>
                  </a:lnTo>
                  <a:lnTo>
                    <a:pt x="1041908" y="2857487"/>
                  </a:lnTo>
                  <a:lnTo>
                    <a:pt x="1045387" y="2857055"/>
                  </a:lnTo>
                  <a:lnTo>
                    <a:pt x="1048867" y="2856623"/>
                  </a:lnTo>
                  <a:lnTo>
                    <a:pt x="1051344" y="2853461"/>
                  </a:lnTo>
                  <a:close/>
                </a:path>
                <a:path w="1107440" h="5909310">
                  <a:moveTo>
                    <a:pt x="1051344" y="1516341"/>
                  </a:moveTo>
                  <a:lnTo>
                    <a:pt x="1047013" y="1481010"/>
                  </a:lnTo>
                  <a:lnTo>
                    <a:pt x="1043838" y="1478546"/>
                  </a:lnTo>
                  <a:lnTo>
                    <a:pt x="1036878" y="1479397"/>
                  </a:lnTo>
                  <a:lnTo>
                    <a:pt x="1034402" y="1482559"/>
                  </a:lnTo>
                  <a:lnTo>
                    <a:pt x="1038745" y="1517891"/>
                  </a:lnTo>
                  <a:lnTo>
                    <a:pt x="1041908" y="1520367"/>
                  </a:lnTo>
                  <a:lnTo>
                    <a:pt x="1045387" y="1519936"/>
                  </a:lnTo>
                  <a:lnTo>
                    <a:pt x="1048867" y="1519504"/>
                  </a:lnTo>
                  <a:lnTo>
                    <a:pt x="1051344" y="1516341"/>
                  </a:lnTo>
                  <a:close/>
                </a:path>
                <a:path w="1107440" h="5909310">
                  <a:moveTo>
                    <a:pt x="1051344" y="179209"/>
                  </a:moveTo>
                  <a:lnTo>
                    <a:pt x="1047013" y="143878"/>
                  </a:lnTo>
                  <a:lnTo>
                    <a:pt x="1043838" y="141414"/>
                  </a:lnTo>
                  <a:lnTo>
                    <a:pt x="1036878" y="142265"/>
                  </a:lnTo>
                  <a:lnTo>
                    <a:pt x="1034402" y="145427"/>
                  </a:lnTo>
                  <a:lnTo>
                    <a:pt x="1038745" y="180759"/>
                  </a:lnTo>
                  <a:lnTo>
                    <a:pt x="1041908" y="183235"/>
                  </a:lnTo>
                  <a:lnTo>
                    <a:pt x="1045387" y="182803"/>
                  </a:lnTo>
                  <a:lnTo>
                    <a:pt x="1048867" y="182372"/>
                  </a:lnTo>
                  <a:lnTo>
                    <a:pt x="1051344" y="179209"/>
                  </a:lnTo>
                  <a:close/>
                </a:path>
                <a:path w="1107440" h="5909310">
                  <a:moveTo>
                    <a:pt x="1107376" y="5582297"/>
                  </a:moveTo>
                  <a:lnTo>
                    <a:pt x="1049642" y="5589371"/>
                  </a:lnTo>
                  <a:lnTo>
                    <a:pt x="1047165" y="5592546"/>
                  </a:lnTo>
                  <a:lnTo>
                    <a:pt x="1047597" y="5596026"/>
                  </a:lnTo>
                  <a:lnTo>
                    <a:pt x="1056538" y="5613222"/>
                  </a:lnTo>
                  <a:lnTo>
                    <a:pt x="1076960" y="5627687"/>
                  </a:lnTo>
                  <a:lnTo>
                    <a:pt x="1105763" y="5636666"/>
                  </a:lnTo>
                  <a:lnTo>
                    <a:pt x="1107376" y="5636692"/>
                  </a:lnTo>
                  <a:lnTo>
                    <a:pt x="1107376" y="5623611"/>
                  </a:lnTo>
                  <a:lnTo>
                    <a:pt x="1089812" y="5619318"/>
                  </a:lnTo>
                  <a:lnTo>
                    <a:pt x="1072921" y="5610568"/>
                  </a:lnTo>
                  <a:lnTo>
                    <a:pt x="1062659" y="5600573"/>
                  </a:lnTo>
                  <a:lnTo>
                    <a:pt x="1107376" y="5595086"/>
                  </a:lnTo>
                  <a:lnTo>
                    <a:pt x="1107376" y="5582297"/>
                  </a:lnTo>
                  <a:close/>
                </a:path>
                <a:path w="1107440" h="5909310">
                  <a:moveTo>
                    <a:pt x="1107376" y="5373738"/>
                  </a:moveTo>
                  <a:lnTo>
                    <a:pt x="1106601" y="5373878"/>
                  </a:lnTo>
                  <a:lnTo>
                    <a:pt x="1093800" y="5374576"/>
                  </a:lnTo>
                  <a:lnTo>
                    <a:pt x="1074458" y="5374081"/>
                  </a:lnTo>
                  <a:lnTo>
                    <a:pt x="1053147" y="5370627"/>
                  </a:lnTo>
                  <a:lnTo>
                    <a:pt x="1034351" y="5362422"/>
                  </a:lnTo>
                  <a:lnTo>
                    <a:pt x="1031201" y="5361203"/>
                  </a:lnTo>
                  <a:lnTo>
                    <a:pt x="1011326" y="5353469"/>
                  </a:lnTo>
                  <a:lnTo>
                    <a:pt x="974991" y="5348516"/>
                  </a:lnTo>
                  <a:lnTo>
                    <a:pt x="933132" y="5351411"/>
                  </a:lnTo>
                  <a:lnTo>
                    <a:pt x="893445" y="5365966"/>
                  </a:lnTo>
                  <a:lnTo>
                    <a:pt x="863473" y="5397131"/>
                  </a:lnTo>
                  <a:lnTo>
                    <a:pt x="854443" y="5458549"/>
                  </a:lnTo>
                  <a:lnTo>
                    <a:pt x="869010" y="5522773"/>
                  </a:lnTo>
                  <a:lnTo>
                    <a:pt x="892175" y="5577078"/>
                  </a:lnTo>
                  <a:lnTo>
                    <a:pt x="918489" y="5620296"/>
                  </a:lnTo>
                  <a:lnTo>
                    <a:pt x="942492" y="5651258"/>
                  </a:lnTo>
                  <a:lnTo>
                    <a:pt x="949426" y="5660631"/>
                  </a:lnTo>
                  <a:lnTo>
                    <a:pt x="954874" y="5670804"/>
                  </a:lnTo>
                  <a:lnTo>
                    <a:pt x="958761" y="5681637"/>
                  </a:lnTo>
                  <a:lnTo>
                    <a:pt x="961009" y="5692978"/>
                  </a:lnTo>
                  <a:lnTo>
                    <a:pt x="965365" y="5728500"/>
                  </a:lnTo>
                  <a:lnTo>
                    <a:pt x="974178" y="5774690"/>
                  </a:lnTo>
                  <a:lnTo>
                    <a:pt x="987120" y="5815393"/>
                  </a:lnTo>
                  <a:lnTo>
                    <a:pt x="1016444" y="5878449"/>
                  </a:lnTo>
                  <a:lnTo>
                    <a:pt x="1057059" y="5906249"/>
                  </a:lnTo>
                  <a:lnTo>
                    <a:pt x="1076236" y="5909030"/>
                  </a:lnTo>
                  <a:lnTo>
                    <a:pt x="1079436" y="5908929"/>
                  </a:lnTo>
                  <a:lnTo>
                    <a:pt x="1107376" y="5885624"/>
                  </a:lnTo>
                  <a:lnTo>
                    <a:pt x="1107376" y="5875477"/>
                  </a:lnTo>
                  <a:lnTo>
                    <a:pt x="1106538" y="5865139"/>
                  </a:lnTo>
                  <a:lnTo>
                    <a:pt x="1101153" y="5843003"/>
                  </a:lnTo>
                  <a:lnTo>
                    <a:pt x="1093520" y="5818098"/>
                  </a:lnTo>
                  <a:lnTo>
                    <a:pt x="1089279" y="5804484"/>
                  </a:lnTo>
                  <a:lnTo>
                    <a:pt x="1085380" y="5791174"/>
                  </a:lnTo>
                  <a:lnTo>
                    <a:pt x="1082230" y="5778716"/>
                  </a:lnTo>
                  <a:lnTo>
                    <a:pt x="1080249" y="5767629"/>
                  </a:lnTo>
                  <a:lnTo>
                    <a:pt x="1079893" y="5764733"/>
                  </a:lnTo>
                  <a:lnTo>
                    <a:pt x="1079068" y="5758840"/>
                  </a:lnTo>
                  <a:lnTo>
                    <a:pt x="1077302" y="5744794"/>
                  </a:lnTo>
                  <a:lnTo>
                    <a:pt x="1076807" y="5731446"/>
                  </a:lnTo>
                  <a:lnTo>
                    <a:pt x="1078801" y="5719064"/>
                  </a:lnTo>
                  <a:lnTo>
                    <a:pt x="1084503" y="5707964"/>
                  </a:lnTo>
                  <a:lnTo>
                    <a:pt x="1093635" y="5699379"/>
                  </a:lnTo>
                  <a:lnTo>
                    <a:pt x="1106639" y="5692419"/>
                  </a:lnTo>
                  <a:lnTo>
                    <a:pt x="1107376" y="5692178"/>
                  </a:lnTo>
                  <a:lnTo>
                    <a:pt x="1107376" y="5679021"/>
                  </a:lnTo>
                  <a:lnTo>
                    <a:pt x="1074432" y="5700230"/>
                  </a:lnTo>
                  <a:lnTo>
                    <a:pt x="1064234" y="5729732"/>
                  </a:lnTo>
                  <a:lnTo>
                    <a:pt x="1064615" y="5745340"/>
                  </a:lnTo>
                  <a:lnTo>
                    <a:pt x="1066482" y="5760605"/>
                  </a:lnTo>
                  <a:lnTo>
                    <a:pt x="1067295" y="5766346"/>
                  </a:lnTo>
                  <a:lnTo>
                    <a:pt x="1067638" y="5769178"/>
                  </a:lnTo>
                  <a:lnTo>
                    <a:pt x="1069733" y="5781027"/>
                  </a:lnTo>
                  <a:lnTo>
                    <a:pt x="1073010" y="5794083"/>
                  </a:lnTo>
                  <a:lnTo>
                    <a:pt x="1077048" y="5807888"/>
                  </a:lnTo>
                  <a:lnTo>
                    <a:pt x="1081417" y="5821921"/>
                  </a:lnTo>
                  <a:lnTo>
                    <a:pt x="1087666" y="5842228"/>
                  </a:lnTo>
                  <a:lnTo>
                    <a:pt x="1092923" y="5862167"/>
                  </a:lnTo>
                  <a:lnTo>
                    <a:pt x="1095438" y="5878982"/>
                  </a:lnTo>
                  <a:lnTo>
                    <a:pt x="1093444" y="5889879"/>
                  </a:lnTo>
                  <a:lnTo>
                    <a:pt x="1090333" y="5894362"/>
                  </a:lnTo>
                  <a:lnTo>
                    <a:pt x="1083068" y="5896661"/>
                  </a:lnTo>
                  <a:lnTo>
                    <a:pt x="1073505" y="5896165"/>
                  </a:lnTo>
                  <a:lnTo>
                    <a:pt x="1034935" y="5881078"/>
                  </a:lnTo>
                  <a:lnTo>
                    <a:pt x="1001814" y="5818238"/>
                  </a:lnTo>
                  <a:lnTo>
                    <a:pt x="987793" y="5776366"/>
                  </a:lnTo>
                  <a:lnTo>
                    <a:pt x="977976" y="5726950"/>
                  </a:lnTo>
                  <a:lnTo>
                    <a:pt x="973607" y="5691429"/>
                  </a:lnTo>
                  <a:lnTo>
                    <a:pt x="970991" y="5678246"/>
                  </a:lnTo>
                  <a:lnTo>
                    <a:pt x="966495" y="5665660"/>
                  </a:lnTo>
                  <a:lnTo>
                    <a:pt x="960170" y="5653849"/>
                  </a:lnTo>
                  <a:lnTo>
                    <a:pt x="952119" y="5642978"/>
                  </a:lnTo>
                  <a:lnTo>
                    <a:pt x="928916" y="5613057"/>
                  </a:lnTo>
                  <a:lnTo>
                    <a:pt x="903490" y="5571325"/>
                  </a:lnTo>
                  <a:lnTo>
                    <a:pt x="881113" y="5518924"/>
                  </a:lnTo>
                  <a:lnTo>
                    <a:pt x="867054" y="5456999"/>
                  </a:lnTo>
                  <a:lnTo>
                    <a:pt x="866559" y="5430977"/>
                  </a:lnTo>
                  <a:lnTo>
                    <a:pt x="871893" y="5408904"/>
                  </a:lnTo>
                  <a:lnTo>
                    <a:pt x="899998" y="5376850"/>
                  </a:lnTo>
                  <a:lnTo>
                    <a:pt x="945222" y="5362422"/>
                  </a:lnTo>
                  <a:lnTo>
                    <a:pt x="970407" y="5361203"/>
                  </a:lnTo>
                  <a:lnTo>
                    <a:pt x="993546" y="5363070"/>
                  </a:lnTo>
                  <a:lnTo>
                    <a:pt x="1012520" y="5366969"/>
                  </a:lnTo>
                  <a:lnTo>
                    <a:pt x="1025220" y="5371833"/>
                  </a:lnTo>
                  <a:lnTo>
                    <a:pt x="1038529" y="5393283"/>
                  </a:lnTo>
                  <a:lnTo>
                    <a:pt x="1065390" y="5408549"/>
                  </a:lnTo>
                  <a:lnTo>
                    <a:pt x="1102537" y="5416359"/>
                  </a:lnTo>
                  <a:lnTo>
                    <a:pt x="1107376" y="5416258"/>
                  </a:lnTo>
                  <a:lnTo>
                    <a:pt x="1107376" y="5403520"/>
                  </a:lnTo>
                  <a:lnTo>
                    <a:pt x="1083716" y="5400560"/>
                  </a:lnTo>
                  <a:lnTo>
                    <a:pt x="1060107" y="5392585"/>
                  </a:lnTo>
                  <a:lnTo>
                    <a:pt x="1043889" y="5380914"/>
                  </a:lnTo>
                  <a:lnTo>
                    <a:pt x="1060691" y="5385054"/>
                  </a:lnTo>
                  <a:lnTo>
                    <a:pt x="1077429" y="5386946"/>
                  </a:lnTo>
                  <a:lnTo>
                    <a:pt x="1092403" y="5387314"/>
                  </a:lnTo>
                  <a:lnTo>
                    <a:pt x="1103909" y="5386844"/>
                  </a:lnTo>
                  <a:lnTo>
                    <a:pt x="1104379" y="5386908"/>
                  </a:lnTo>
                  <a:lnTo>
                    <a:pt x="1104976" y="5386908"/>
                  </a:lnTo>
                  <a:lnTo>
                    <a:pt x="1105535" y="5386844"/>
                  </a:lnTo>
                  <a:lnTo>
                    <a:pt x="1107376" y="5386641"/>
                  </a:lnTo>
                  <a:lnTo>
                    <a:pt x="1107376" y="5380914"/>
                  </a:lnTo>
                  <a:lnTo>
                    <a:pt x="1107376" y="5374576"/>
                  </a:lnTo>
                  <a:lnTo>
                    <a:pt x="1107376" y="5373738"/>
                  </a:lnTo>
                  <a:close/>
                </a:path>
                <a:path w="1107440" h="5909310">
                  <a:moveTo>
                    <a:pt x="1107376" y="4245165"/>
                  </a:moveTo>
                  <a:lnTo>
                    <a:pt x="1049642" y="4252239"/>
                  </a:lnTo>
                  <a:lnTo>
                    <a:pt x="1047165" y="4255414"/>
                  </a:lnTo>
                  <a:lnTo>
                    <a:pt x="1047597" y="4258894"/>
                  </a:lnTo>
                  <a:lnTo>
                    <a:pt x="1056538" y="4276090"/>
                  </a:lnTo>
                  <a:lnTo>
                    <a:pt x="1076960" y="4290568"/>
                  </a:lnTo>
                  <a:lnTo>
                    <a:pt x="1105763" y="4299534"/>
                  </a:lnTo>
                  <a:lnTo>
                    <a:pt x="1107376" y="4299572"/>
                  </a:lnTo>
                  <a:lnTo>
                    <a:pt x="1107376" y="4286478"/>
                  </a:lnTo>
                  <a:lnTo>
                    <a:pt x="1089812" y="4282186"/>
                  </a:lnTo>
                  <a:lnTo>
                    <a:pt x="1072921" y="4273435"/>
                  </a:lnTo>
                  <a:lnTo>
                    <a:pt x="1062659" y="4263441"/>
                  </a:lnTo>
                  <a:lnTo>
                    <a:pt x="1107376" y="4257954"/>
                  </a:lnTo>
                  <a:lnTo>
                    <a:pt x="1107376" y="4245165"/>
                  </a:lnTo>
                  <a:close/>
                </a:path>
                <a:path w="1107440" h="5909310">
                  <a:moveTo>
                    <a:pt x="1107376" y="4036606"/>
                  </a:moveTo>
                  <a:lnTo>
                    <a:pt x="1106601" y="4036745"/>
                  </a:lnTo>
                  <a:lnTo>
                    <a:pt x="1093800" y="4037444"/>
                  </a:lnTo>
                  <a:lnTo>
                    <a:pt x="1074458" y="4036949"/>
                  </a:lnTo>
                  <a:lnTo>
                    <a:pt x="1053147" y="4033494"/>
                  </a:lnTo>
                  <a:lnTo>
                    <a:pt x="1034351" y="4025290"/>
                  </a:lnTo>
                  <a:lnTo>
                    <a:pt x="1031201" y="4024071"/>
                  </a:lnTo>
                  <a:lnTo>
                    <a:pt x="1011326" y="4016337"/>
                  </a:lnTo>
                  <a:lnTo>
                    <a:pt x="974991" y="4011396"/>
                  </a:lnTo>
                  <a:lnTo>
                    <a:pt x="933132" y="4014279"/>
                  </a:lnTo>
                  <a:lnTo>
                    <a:pt x="893445" y="4028833"/>
                  </a:lnTo>
                  <a:lnTo>
                    <a:pt x="863473" y="4059999"/>
                  </a:lnTo>
                  <a:lnTo>
                    <a:pt x="854443" y="4121416"/>
                  </a:lnTo>
                  <a:lnTo>
                    <a:pt x="869010" y="4185640"/>
                  </a:lnTo>
                  <a:lnTo>
                    <a:pt x="892175" y="4239946"/>
                  </a:lnTo>
                  <a:lnTo>
                    <a:pt x="918489" y="4283164"/>
                  </a:lnTo>
                  <a:lnTo>
                    <a:pt x="942492" y="4314126"/>
                  </a:lnTo>
                  <a:lnTo>
                    <a:pt x="949426" y="4323499"/>
                  </a:lnTo>
                  <a:lnTo>
                    <a:pt x="954874" y="4333672"/>
                  </a:lnTo>
                  <a:lnTo>
                    <a:pt x="958761" y="4344505"/>
                  </a:lnTo>
                  <a:lnTo>
                    <a:pt x="961009" y="4355846"/>
                  </a:lnTo>
                  <a:lnTo>
                    <a:pt x="965365" y="4391368"/>
                  </a:lnTo>
                  <a:lnTo>
                    <a:pt x="974178" y="4437558"/>
                  </a:lnTo>
                  <a:lnTo>
                    <a:pt x="987120" y="4478261"/>
                  </a:lnTo>
                  <a:lnTo>
                    <a:pt x="1016444" y="4541317"/>
                  </a:lnTo>
                  <a:lnTo>
                    <a:pt x="1057059" y="4569130"/>
                  </a:lnTo>
                  <a:lnTo>
                    <a:pt x="1076236" y="4571898"/>
                  </a:lnTo>
                  <a:lnTo>
                    <a:pt x="1079436" y="4571797"/>
                  </a:lnTo>
                  <a:lnTo>
                    <a:pt x="1107376" y="4548492"/>
                  </a:lnTo>
                  <a:lnTo>
                    <a:pt x="1107376" y="4538345"/>
                  </a:lnTo>
                  <a:lnTo>
                    <a:pt x="1106538" y="4528007"/>
                  </a:lnTo>
                  <a:lnTo>
                    <a:pt x="1101153" y="4505871"/>
                  </a:lnTo>
                  <a:lnTo>
                    <a:pt x="1093520" y="4480966"/>
                  </a:lnTo>
                  <a:lnTo>
                    <a:pt x="1089279" y="4467352"/>
                  </a:lnTo>
                  <a:lnTo>
                    <a:pt x="1085380" y="4454042"/>
                  </a:lnTo>
                  <a:lnTo>
                    <a:pt x="1082230" y="4441583"/>
                  </a:lnTo>
                  <a:lnTo>
                    <a:pt x="1080249" y="4430496"/>
                  </a:lnTo>
                  <a:lnTo>
                    <a:pt x="1079893" y="4427601"/>
                  </a:lnTo>
                  <a:lnTo>
                    <a:pt x="1079068" y="4421708"/>
                  </a:lnTo>
                  <a:lnTo>
                    <a:pt x="1077302" y="4407674"/>
                  </a:lnTo>
                  <a:lnTo>
                    <a:pt x="1076807" y="4394314"/>
                  </a:lnTo>
                  <a:lnTo>
                    <a:pt x="1078801" y="4381932"/>
                  </a:lnTo>
                  <a:lnTo>
                    <a:pt x="1084503" y="4370832"/>
                  </a:lnTo>
                  <a:lnTo>
                    <a:pt x="1093635" y="4362247"/>
                  </a:lnTo>
                  <a:lnTo>
                    <a:pt x="1106639" y="4355287"/>
                  </a:lnTo>
                  <a:lnTo>
                    <a:pt x="1107376" y="4355046"/>
                  </a:lnTo>
                  <a:lnTo>
                    <a:pt x="1107376" y="4341888"/>
                  </a:lnTo>
                  <a:lnTo>
                    <a:pt x="1074432" y="4363097"/>
                  </a:lnTo>
                  <a:lnTo>
                    <a:pt x="1064234" y="4392612"/>
                  </a:lnTo>
                  <a:lnTo>
                    <a:pt x="1064615" y="4408208"/>
                  </a:lnTo>
                  <a:lnTo>
                    <a:pt x="1066482" y="4423473"/>
                  </a:lnTo>
                  <a:lnTo>
                    <a:pt x="1067295" y="4429214"/>
                  </a:lnTo>
                  <a:lnTo>
                    <a:pt x="1067638" y="4432046"/>
                  </a:lnTo>
                  <a:lnTo>
                    <a:pt x="1069733" y="4443895"/>
                  </a:lnTo>
                  <a:lnTo>
                    <a:pt x="1073010" y="4456963"/>
                  </a:lnTo>
                  <a:lnTo>
                    <a:pt x="1077048" y="4470755"/>
                  </a:lnTo>
                  <a:lnTo>
                    <a:pt x="1081417" y="4484789"/>
                  </a:lnTo>
                  <a:lnTo>
                    <a:pt x="1087666" y="4505109"/>
                  </a:lnTo>
                  <a:lnTo>
                    <a:pt x="1092923" y="4525048"/>
                  </a:lnTo>
                  <a:lnTo>
                    <a:pt x="1095438" y="4541850"/>
                  </a:lnTo>
                  <a:lnTo>
                    <a:pt x="1093444" y="4552747"/>
                  </a:lnTo>
                  <a:lnTo>
                    <a:pt x="1090333" y="4557230"/>
                  </a:lnTo>
                  <a:lnTo>
                    <a:pt x="1083068" y="4559528"/>
                  </a:lnTo>
                  <a:lnTo>
                    <a:pt x="1073505" y="4559033"/>
                  </a:lnTo>
                  <a:lnTo>
                    <a:pt x="1034935" y="4543958"/>
                  </a:lnTo>
                  <a:lnTo>
                    <a:pt x="1001814" y="4481106"/>
                  </a:lnTo>
                  <a:lnTo>
                    <a:pt x="987793" y="4439234"/>
                  </a:lnTo>
                  <a:lnTo>
                    <a:pt x="977976" y="4389818"/>
                  </a:lnTo>
                  <a:lnTo>
                    <a:pt x="973607" y="4354296"/>
                  </a:lnTo>
                  <a:lnTo>
                    <a:pt x="970991" y="4341114"/>
                  </a:lnTo>
                  <a:lnTo>
                    <a:pt x="966495" y="4328528"/>
                  </a:lnTo>
                  <a:lnTo>
                    <a:pt x="960170" y="4316717"/>
                  </a:lnTo>
                  <a:lnTo>
                    <a:pt x="952119" y="4305846"/>
                  </a:lnTo>
                  <a:lnTo>
                    <a:pt x="928916" y="4275925"/>
                  </a:lnTo>
                  <a:lnTo>
                    <a:pt x="903490" y="4234192"/>
                  </a:lnTo>
                  <a:lnTo>
                    <a:pt x="881113" y="4181792"/>
                  </a:lnTo>
                  <a:lnTo>
                    <a:pt x="867054" y="4119867"/>
                  </a:lnTo>
                  <a:lnTo>
                    <a:pt x="866559" y="4093857"/>
                  </a:lnTo>
                  <a:lnTo>
                    <a:pt x="871893" y="4071772"/>
                  </a:lnTo>
                  <a:lnTo>
                    <a:pt x="899998" y="4039717"/>
                  </a:lnTo>
                  <a:lnTo>
                    <a:pt x="945222" y="4025290"/>
                  </a:lnTo>
                  <a:lnTo>
                    <a:pt x="970407" y="4024071"/>
                  </a:lnTo>
                  <a:lnTo>
                    <a:pt x="993546" y="4025938"/>
                  </a:lnTo>
                  <a:lnTo>
                    <a:pt x="1012520" y="4029849"/>
                  </a:lnTo>
                  <a:lnTo>
                    <a:pt x="1025220" y="4034701"/>
                  </a:lnTo>
                  <a:lnTo>
                    <a:pt x="1038529" y="4056164"/>
                  </a:lnTo>
                  <a:lnTo>
                    <a:pt x="1065390" y="4071429"/>
                  </a:lnTo>
                  <a:lnTo>
                    <a:pt x="1102537" y="4079227"/>
                  </a:lnTo>
                  <a:lnTo>
                    <a:pt x="1107376" y="4079125"/>
                  </a:lnTo>
                  <a:lnTo>
                    <a:pt x="1107376" y="4066387"/>
                  </a:lnTo>
                  <a:lnTo>
                    <a:pt x="1083716" y="4063428"/>
                  </a:lnTo>
                  <a:lnTo>
                    <a:pt x="1060107" y="4055453"/>
                  </a:lnTo>
                  <a:lnTo>
                    <a:pt x="1043889" y="4043781"/>
                  </a:lnTo>
                  <a:lnTo>
                    <a:pt x="1060691" y="4047934"/>
                  </a:lnTo>
                  <a:lnTo>
                    <a:pt x="1077429" y="4049826"/>
                  </a:lnTo>
                  <a:lnTo>
                    <a:pt x="1092403" y="4050182"/>
                  </a:lnTo>
                  <a:lnTo>
                    <a:pt x="1103909" y="4049712"/>
                  </a:lnTo>
                  <a:lnTo>
                    <a:pt x="1104379" y="4049776"/>
                  </a:lnTo>
                  <a:lnTo>
                    <a:pt x="1104976" y="4049776"/>
                  </a:lnTo>
                  <a:lnTo>
                    <a:pt x="1105535" y="4049712"/>
                  </a:lnTo>
                  <a:lnTo>
                    <a:pt x="1107376" y="4049509"/>
                  </a:lnTo>
                  <a:lnTo>
                    <a:pt x="1107376" y="4043781"/>
                  </a:lnTo>
                  <a:lnTo>
                    <a:pt x="1107376" y="4037444"/>
                  </a:lnTo>
                  <a:lnTo>
                    <a:pt x="1107376" y="4036606"/>
                  </a:lnTo>
                  <a:close/>
                </a:path>
                <a:path w="1107440" h="5909310">
                  <a:moveTo>
                    <a:pt x="1107376" y="2908033"/>
                  </a:moveTo>
                  <a:lnTo>
                    <a:pt x="1049642" y="2915107"/>
                  </a:lnTo>
                  <a:lnTo>
                    <a:pt x="1047165" y="2918282"/>
                  </a:lnTo>
                  <a:lnTo>
                    <a:pt x="1047597" y="2921762"/>
                  </a:lnTo>
                  <a:lnTo>
                    <a:pt x="1056538" y="2938957"/>
                  </a:lnTo>
                  <a:lnTo>
                    <a:pt x="1076960" y="2953435"/>
                  </a:lnTo>
                  <a:lnTo>
                    <a:pt x="1105763" y="2962402"/>
                  </a:lnTo>
                  <a:lnTo>
                    <a:pt x="1107376" y="2962440"/>
                  </a:lnTo>
                  <a:lnTo>
                    <a:pt x="1107376" y="2949346"/>
                  </a:lnTo>
                  <a:lnTo>
                    <a:pt x="1089812" y="2945053"/>
                  </a:lnTo>
                  <a:lnTo>
                    <a:pt x="1072921" y="2936303"/>
                  </a:lnTo>
                  <a:lnTo>
                    <a:pt x="1062659" y="2926308"/>
                  </a:lnTo>
                  <a:lnTo>
                    <a:pt x="1107376" y="2920822"/>
                  </a:lnTo>
                  <a:lnTo>
                    <a:pt x="1107376" y="2908033"/>
                  </a:lnTo>
                  <a:close/>
                </a:path>
                <a:path w="1107440" h="5909310">
                  <a:moveTo>
                    <a:pt x="1107376" y="2699474"/>
                  </a:moveTo>
                  <a:lnTo>
                    <a:pt x="1106601" y="2699613"/>
                  </a:lnTo>
                  <a:lnTo>
                    <a:pt x="1093800" y="2700324"/>
                  </a:lnTo>
                  <a:lnTo>
                    <a:pt x="1074458" y="2699816"/>
                  </a:lnTo>
                  <a:lnTo>
                    <a:pt x="1053147" y="2696362"/>
                  </a:lnTo>
                  <a:lnTo>
                    <a:pt x="1034351" y="2688158"/>
                  </a:lnTo>
                  <a:lnTo>
                    <a:pt x="1031201" y="2686939"/>
                  </a:lnTo>
                  <a:lnTo>
                    <a:pt x="1011326" y="2679217"/>
                  </a:lnTo>
                  <a:lnTo>
                    <a:pt x="974991" y="2674264"/>
                  </a:lnTo>
                  <a:lnTo>
                    <a:pt x="933132" y="2677147"/>
                  </a:lnTo>
                  <a:lnTo>
                    <a:pt x="893445" y="2691701"/>
                  </a:lnTo>
                  <a:lnTo>
                    <a:pt x="863473" y="2722867"/>
                  </a:lnTo>
                  <a:lnTo>
                    <a:pt x="854443" y="2784284"/>
                  </a:lnTo>
                  <a:lnTo>
                    <a:pt x="869010" y="2848508"/>
                  </a:lnTo>
                  <a:lnTo>
                    <a:pt x="892175" y="2902813"/>
                  </a:lnTo>
                  <a:lnTo>
                    <a:pt x="918489" y="2946031"/>
                  </a:lnTo>
                  <a:lnTo>
                    <a:pt x="942492" y="2976994"/>
                  </a:lnTo>
                  <a:lnTo>
                    <a:pt x="949426" y="2986367"/>
                  </a:lnTo>
                  <a:lnTo>
                    <a:pt x="954874" y="2996539"/>
                  </a:lnTo>
                  <a:lnTo>
                    <a:pt x="958761" y="3007372"/>
                  </a:lnTo>
                  <a:lnTo>
                    <a:pt x="961009" y="3018713"/>
                  </a:lnTo>
                  <a:lnTo>
                    <a:pt x="965365" y="3054235"/>
                  </a:lnTo>
                  <a:lnTo>
                    <a:pt x="974178" y="3100425"/>
                  </a:lnTo>
                  <a:lnTo>
                    <a:pt x="987120" y="3141129"/>
                  </a:lnTo>
                  <a:lnTo>
                    <a:pt x="1016444" y="3204184"/>
                  </a:lnTo>
                  <a:lnTo>
                    <a:pt x="1057059" y="3231997"/>
                  </a:lnTo>
                  <a:lnTo>
                    <a:pt x="1076236" y="3234766"/>
                  </a:lnTo>
                  <a:lnTo>
                    <a:pt x="1079436" y="3234664"/>
                  </a:lnTo>
                  <a:lnTo>
                    <a:pt x="1107376" y="3211360"/>
                  </a:lnTo>
                  <a:lnTo>
                    <a:pt x="1107376" y="3201212"/>
                  </a:lnTo>
                  <a:lnTo>
                    <a:pt x="1106538" y="3190875"/>
                  </a:lnTo>
                  <a:lnTo>
                    <a:pt x="1101153" y="3168739"/>
                  </a:lnTo>
                  <a:lnTo>
                    <a:pt x="1093520" y="3143834"/>
                  </a:lnTo>
                  <a:lnTo>
                    <a:pt x="1089279" y="3130219"/>
                  </a:lnTo>
                  <a:lnTo>
                    <a:pt x="1085380" y="3116910"/>
                  </a:lnTo>
                  <a:lnTo>
                    <a:pt x="1082230" y="3104451"/>
                  </a:lnTo>
                  <a:lnTo>
                    <a:pt x="1080249" y="3093364"/>
                  </a:lnTo>
                  <a:lnTo>
                    <a:pt x="1079893" y="3090468"/>
                  </a:lnTo>
                  <a:lnTo>
                    <a:pt x="1079068" y="3084576"/>
                  </a:lnTo>
                  <a:lnTo>
                    <a:pt x="1077302" y="3070542"/>
                  </a:lnTo>
                  <a:lnTo>
                    <a:pt x="1076807" y="3057182"/>
                  </a:lnTo>
                  <a:lnTo>
                    <a:pt x="1078801" y="3044799"/>
                  </a:lnTo>
                  <a:lnTo>
                    <a:pt x="1084503" y="3033699"/>
                  </a:lnTo>
                  <a:lnTo>
                    <a:pt x="1093635" y="3025114"/>
                  </a:lnTo>
                  <a:lnTo>
                    <a:pt x="1106639" y="3018155"/>
                  </a:lnTo>
                  <a:lnTo>
                    <a:pt x="1107376" y="3017926"/>
                  </a:lnTo>
                  <a:lnTo>
                    <a:pt x="1107376" y="3004756"/>
                  </a:lnTo>
                  <a:lnTo>
                    <a:pt x="1074432" y="3025965"/>
                  </a:lnTo>
                  <a:lnTo>
                    <a:pt x="1064234" y="3055480"/>
                  </a:lnTo>
                  <a:lnTo>
                    <a:pt x="1064615" y="3071076"/>
                  </a:lnTo>
                  <a:lnTo>
                    <a:pt x="1066482" y="3086341"/>
                  </a:lnTo>
                  <a:lnTo>
                    <a:pt x="1067295" y="3092081"/>
                  </a:lnTo>
                  <a:lnTo>
                    <a:pt x="1067638" y="3094913"/>
                  </a:lnTo>
                  <a:lnTo>
                    <a:pt x="1069733" y="3106763"/>
                  </a:lnTo>
                  <a:lnTo>
                    <a:pt x="1073010" y="3119831"/>
                  </a:lnTo>
                  <a:lnTo>
                    <a:pt x="1077048" y="3133623"/>
                  </a:lnTo>
                  <a:lnTo>
                    <a:pt x="1081417" y="3147657"/>
                  </a:lnTo>
                  <a:lnTo>
                    <a:pt x="1087666" y="3167977"/>
                  </a:lnTo>
                  <a:lnTo>
                    <a:pt x="1092923" y="3187916"/>
                  </a:lnTo>
                  <a:lnTo>
                    <a:pt x="1095438" y="3204718"/>
                  </a:lnTo>
                  <a:lnTo>
                    <a:pt x="1093444" y="3215614"/>
                  </a:lnTo>
                  <a:lnTo>
                    <a:pt x="1090333" y="3220097"/>
                  </a:lnTo>
                  <a:lnTo>
                    <a:pt x="1083068" y="3222396"/>
                  </a:lnTo>
                  <a:lnTo>
                    <a:pt x="1073505" y="3221901"/>
                  </a:lnTo>
                  <a:lnTo>
                    <a:pt x="1034935" y="3206826"/>
                  </a:lnTo>
                  <a:lnTo>
                    <a:pt x="1001814" y="3143974"/>
                  </a:lnTo>
                  <a:lnTo>
                    <a:pt x="987793" y="3102102"/>
                  </a:lnTo>
                  <a:lnTo>
                    <a:pt x="977976" y="3052686"/>
                  </a:lnTo>
                  <a:lnTo>
                    <a:pt x="973607" y="3017164"/>
                  </a:lnTo>
                  <a:lnTo>
                    <a:pt x="970991" y="3003981"/>
                  </a:lnTo>
                  <a:lnTo>
                    <a:pt x="966495" y="2991396"/>
                  </a:lnTo>
                  <a:lnTo>
                    <a:pt x="960170" y="2979585"/>
                  </a:lnTo>
                  <a:lnTo>
                    <a:pt x="952119" y="2968714"/>
                  </a:lnTo>
                  <a:lnTo>
                    <a:pt x="928916" y="2938792"/>
                  </a:lnTo>
                  <a:lnTo>
                    <a:pt x="903490" y="2897060"/>
                  </a:lnTo>
                  <a:lnTo>
                    <a:pt x="881113" y="2844660"/>
                  </a:lnTo>
                  <a:lnTo>
                    <a:pt x="867054" y="2782735"/>
                  </a:lnTo>
                  <a:lnTo>
                    <a:pt x="866559" y="2756725"/>
                  </a:lnTo>
                  <a:lnTo>
                    <a:pt x="871893" y="2734640"/>
                  </a:lnTo>
                  <a:lnTo>
                    <a:pt x="899998" y="2702585"/>
                  </a:lnTo>
                  <a:lnTo>
                    <a:pt x="945222" y="2688158"/>
                  </a:lnTo>
                  <a:lnTo>
                    <a:pt x="970407" y="2686939"/>
                  </a:lnTo>
                  <a:lnTo>
                    <a:pt x="993546" y="2688806"/>
                  </a:lnTo>
                  <a:lnTo>
                    <a:pt x="1012520" y="2692717"/>
                  </a:lnTo>
                  <a:lnTo>
                    <a:pt x="1025220" y="2697569"/>
                  </a:lnTo>
                  <a:lnTo>
                    <a:pt x="1038529" y="2719032"/>
                  </a:lnTo>
                  <a:lnTo>
                    <a:pt x="1065390" y="2734297"/>
                  </a:lnTo>
                  <a:lnTo>
                    <a:pt x="1102537" y="2742095"/>
                  </a:lnTo>
                  <a:lnTo>
                    <a:pt x="1107376" y="2741993"/>
                  </a:lnTo>
                  <a:lnTo>
                    <a:pt x="1107376" y="2729268"/>
                  </a:lnTo>
                  <a:lnTo>
                    <a:pt x="1083716" y="2726309"/>
                  </a:lnTo>
                  <a:lnTo>
                    <a:pt x="1060107" y="2718320"/>
                  </a:lnTo>
                  <a:lnTo>
                    <a:pt x="1043889" y="2706649"/>
                  </a:lnTo>
                  <a:lnTo>
                    <a:pt x="1060691" y="2710802"/>
                  </a:lnTo>
                  <a:lnTo>
                    <a:pt x="1077429" y="2712694"/>
                  </a:lnTo>
                  <a:lnTo>
                    <a:pt x="1092403" y="2713050"/>
                  </a:lnTo>
                  <a:lnTo>
                    <a:pt x="1103909" y="2712580"/>
                  </a:lnTo>
                  <a:lnTo>
                    <a:pt x="1104379" y="2712643"/>
                  </a:lnTo>
                  <a:lnTo>
                    <a:pt x="1104976" y="2712643"/>
                  </a:lnTo>
                  <a:lnTo>
                    <a:pt x="1105535" y="2712580"/>
                  </a:lnTo>
                  <a:lnTo>
                    <a:pt x="1107376" y="2712377"/>
                  </a:lnTo>
                  <a:lnTo>
                    <a:pt x="1107376" y="2706649"/>
                  </a:lnTo>
                  <a:lnTo>
                    <a:pt x="1107376" y="2700324"/>
                  </a:lnTo>
                  <a:lnTo>
                    <a:pt x="1107376" y="2699474"/>
                  </a:lnTo>
                  <a:close/>
                </a:path>
                <a:path w="1107440" h="5909310">
                  <a:moveTo>
                    <a:pt x="1107376" y="1570901"/>
                  </a:moveTo>
                  <a:lnTo>
                    <a:pt x="1049642" y="1577975"/>
                  </a:lnTo>
                  <a:lnTo>
                    <a:pt x="1047165" y="1581150"/>
                  </a:lnTo>
                  <a:lnTo>
                    <a:pt x="1047597" y="1584629"/>
                  </a:lnTo>
                  <a:lnTo>
                    <a:pt x="1056538" y="1601825"/>
                  </a:lnTo>
                  <a:lnTo>
                    <a:pt x="1076960" y="1616303"/>
                  </a:lnTo>
                  <a:lnTo>
                    <a:pt x="1105763" y="1625269"/>
                  </a:lnTo>
                  <a:lnTo>
                    <a:pt x="1107376" y="1625307"/>
                  </a:lnTo>
                  <a:lnTo>
                    <a:pt x="1107376" y="1612214"/>
                  </a:lnTo>
                  <a:lnTo>
                    <a:pt x="1089812" y="1607934"/>
                  </a:lnTo>
                  <a:lnTo>
                    <a:pt x="1072921" y="1599171"/>
                  </a:lnTo>
                  <a:lnTo>
                    <a:pt x="1062659" y="1589176"/>
                  </a:lnTo>
                  <a:lnTo>
                    <a:pt x="1107376" y="1583690"/>
                  </a:lnTo>
                  <a:lnTo>
                    <a:pt x="1107376" y="1570901"/>
                  </a:lnTo>
                  <a:close/>
                </a:path>
                <a:path w="1107440" h="5909310">
                  <a:moveTo>
                    <a:pt x="1107376" y="1362341"/>
                  </a:moveTo>
                  <a:lnTo>
                    <a:pt x="1106601" y="1362494"/>
                  </a:lnTo>
                  <a:lnTo>
                    <a:pt x="1093800" y="1363192"/>
                  </a:lnTo>
                  <a:lnTo>
                    <a:pt x="1074458" y="1362697"/>
                  </a:lnTo>
                  <a:lnTo>
                    <a:pt x="1053147" y="1359242"/>
                  </a:lnTo>
                  <a:lnTo>
                    <a:pt x="1034351" y="1351038"/>
                  </a:lnTo>
                  <a:lnTo>
                    <a:pt x="1031201" y="1349806"/>
                  </a:lnTo>
                  <a:lnTo>
                    <a:pt x="1011326" y="1342085"/>
                  </a:lnTo>
                  <a:lnTo>
                    <a:pt x="974991" y="1337132"/>
                  </a:lnTo>
                  <a:lnTo>
                    <a:pt x="933132" y="1340027"/>
                  </a:lnTo>
                  <a:lnTo>
                    <a:pt x="893445" y="1354582"/>
                  </a:lnTo>
                  <a:lnTo>
                    <a:pt x="863473" y="1385747"/>
                  </a:lnTo>
                  <a:lnTo>
                    <a:pt x="854443" y="1447165"/>
                  </a:lnTo>
                  <a:lnTo>
                    <a:pt x="869010" y="1511376"/>
                  </a:lnTo>
                  <a:lnTo>
                    <a:pt x="892175" y="1565681"/>
                  </a:lnTo>
                  <a:lnTo>
                    <a:pt x="918489" y="1608899"/>
                  </a:lnTo>
                  <a:lnTo>
                    <a:pt x="942492" y="1639874"/>
                  </a:lnTo>
                  <a:lnTo>
                    <a:pt x="949426" y="1649234"/>
                  </a:lnTo>
                  <a:lnTo>
                    <a:pt x="954874" y="1659407"/>
                  </a:lnTo>
                  <a:lnTo>
                    <a:pt x="958761" y="1670240"/>
                  </a:lnTo>
                  <a:lnTo>
                    <a:pt x="961009" y="1681594"/>
                  </a:lnTo>
                  <a:lnTo>
                    <a:pt x="965365" y="1717116"/>
                  </a:lnTo>
                  <a:lnTo>
                    <a:pt x="974178" y="1763293"/>
                  </a:lnTo>
                  <a:lnTo>
                    <a:pt x="987120" y="1803996"/>
                  </a:lnTo>
                  <a:lnTo>
                    <a:pt x="1016444" y="1867065"/>
                  </a:lnTo>
                  <a:lnTo>
                    <a:pt x="1057059" y="1894865"/>
                  </a:lnTo>
                  <a:lnTo>
                    <a:pt x="1076236" y="1897646"/>
                  </a:lnTo>
                  <a:lnTo>
                    <a:pt x="1079436" y="1897545"/>
                  </a:lnTo>
                  <a:lnTo>
                    <a:pt x="1107376" y="1874227"/>
                  </a:lnTo>
                  <a:lnTo>
                    <a:pt x="1107376" y="1864093"/>
                  </a:lnTo>
                  <a:lnTo>
                    <a:pt x="1106538" y="1853742"/>
                  </a:lnTo>
                  <a:lnTo>
                    <a:pt x="1101153" y="1831619"/>
                  </a:lnTo>
                  <a:lnTo>
                    <a:pt x="1093520" y="1806714"/>
                  </a:lnTo>
                  <a:lnTo>
                    <a:pt x="1089279" y="1793087"/>
                  </a:lnTo>
                  <a:lnTo>
                    <a:pt x="1085380" y="1779778"/>
                  </a:lnTo>
                  <a:lnTo>
                    <a:pt x="1082230" y="1767319"/>
                  </a:lnTo>
                  <a:lnTo>
                    <a:pt x="1080249" y="1756244"/>
                  </a:lnTo>
                  <a:lnTo>
                    <a:pt x="1079893" y="1753349"/>
                  </a:lnTo>
                  <a:lnTo>
                    <a:pt x="1079068" y="1747456"/>
                  </a:lnTo>
                  <a:lnTo>
                    <a:pt x="1077302" y="1733410"/>
                  </a:lnTo>
                  <a:lnTo>
                    <a:pt x="1076807" y="1720049"/>
                  </a:lnTo>
                  <a:lnTo>
                    <a:pt x="1078801" y="1707680"/>
                  </a:lnTo>
                  <a:lnTo>
                    <a:pt x="1084503" y="1696580"/>
                  </a:lnTo>
                  <a:lnTo>
                    <a:pt x="1093635" y="1687982"/>
                  </a:lnTo>
                  <a:lnTo>
                    <a:pt x="1106639" y="1681022"/>
                  </a:lnTo>
                  <a:lnTo>
                    <a:pt x="1107376" y="1680794"/>
                  </a:lnTo>
                  <a:lnTo>
                    <a:pt x="1107376" y="1667624"/>
                  </a:lnTo>
                  <a:lnTo>
                    <a:pt x="1074432" y="1688846"/>
                  </a:lnTo>
                  <a:lnTo>
                    <a:pt x="1064234" y="1718348"/>
                  </a:lnTo>
                  <a:lnTo>
                    <a:pt x="1064615" y="1733943"/>
                  </a:lnTo>
                  <a:lnTo>
                    <a:pt x="1066482" y="1749221"/>
                  </a:lnTo>
                  <a:lnTo>
                    <a:pt x="1067295" y="1754962"/>
                  </a:lnTo>
                  <a:lnTo>
                    <a:pt x="1067638" y="1757794"/>
                  </a:lnTo>
                  <a:lnTo>
                    <a:pt x="1069733" y="1769630"/>
                  </a:lnTo>
                  <a:lnTo>
                    <a:pt x="1073010" y="1782699"/>
                  </a:lnTo>
                  <a:lnTo>
                    <a:pt x="1077048" y="1796491"/>
                  </a:lnTo>
                  <a:lnTo>
                    <a:pt x="1081417" y="1810537"/>
                  </a:lnTo>
                  <a:lnTo>
                    <a:pt x="1087666" y="1830844"/>
                  </a:lnTo>
                  <a:lnTo>
                    <a:pt x="1092923" y="1850783"/>
                  </a:lnTo>
                  <a:lnTo>
                    <a:pt x="1095438" y="1867585"/>
                  </a:lnTo>
                  <a:lnTo>
                    <a:pt x="1093444" y="1878495"/>
                  </a:lnTo>
                  <a:lnTo>
                    <a:pt x="1090333" y="1882978"/>
                  </a:lnTo>
                  <a:lnTo>
                    <a:pt x="1083068" y="1885276"/>
                  </a:lnTo>
                  <a:lnTo>
                    <a:pt x="1073505" y="1884781"/>
                  </a:lnTo>
                  <a:lnTo>
                    <a:pt x="1034935" y="1869694"/>
                  </a:lnTo>
                  <a:lnTo>
                    <a:pt x="1001814" y="1806841"/>
                  </a:lnTo>
                  <a:lnTo>
                    <a:pt x="987793" y="1764969"/>
                  </a:lnTo>
                  <a:lnTo>
                    <a:pt x="977976" y="1715566"/>
                  </a:lnTo>
                  <a:lnTo>
                    <a:pt x="973607" y="1680044"/>
                  </a:lnTo>
                  <a:lnTo>
                    <a:pt x="970991" y="1666849"/>
                  </a:lnTo>
                  <a:lnTo>
                    <a:pt x="966495" y="1654276"/>
                  </a:lnTo>
                  <a:lnTo>
                    <a:pt x="960170" y="1642465"/>
                  </a:lnTo>
                  <a:lnTo>
                    <a:pt x="952119" y="1631594"/>
                  </a:lnTo>
                  <a:lnTo>
                    <a:pt x="928916" y="1601673"/>
                  </a:lnTo>
                  <a:lnTo>
                    <a:pt x="903490" y="1559941"/>
                  </a:lnTo>
                  <a:lnTo>
                    <a:pt x="881113" y="1507540"/>
                  </a:lnTo>
                  <a:lnTo>
                    <a:pt x="867054" y="1445615"/>
                  </a:lnTo>
                  <a:lnTo>
                    <a:pt x="866559" y="1419593"/>
                  </a:lnTo>
                  <a:lnTo>
                    <a:pt x="871893" y="1397520"/>
                  </a:lnTo>
                  <a:lnTo>
                    <a:pt x="899998" y="1365465"/>
                  </a:lnTo>
                  <a:lnTo>
                    <a:pt x="945222" y="1351038"/>
                  </a:lnTo>
                  <a:lnTo>
                    <a:pt x="970407" y="1349806"/>
                  </a:lnTo>
                  <a:lnTo>
                    <a:pt x="993546" y="1351686"/>
                  </a:lnTo>
                  <a:lnTo>
                    <a:pt x="1012520" y="1355585"/>
                  </a:lnTo>
                  <a:lnTo>
                    <a:pt x="1025220" y="1360449"/>
                  </a:lnTo>
                  <a:lnTo>
                    <a:pt x="1038529" y="1381899"/>
                  </a:lnTo>
                  <a:lnTo>
                    <a:pt x="1065390" y="1397165"/>
                  </a:lnTo>
                  <a:lnTo>
                    <a:pt x="1102537" y="1404962"/>
                  </a:lnTo>
                  <a:lnTo>
                    <a:pt x="1107376" y="1404861"/>
                  </a:lnTo>
                  <a:lnTo>
                    <a:pt x="1107376" y="1392135"/>
                  </a:lnTo>
                  <a:lnTo>
                    <a:pt x="1083716" y="1389176"/>
                  </a:lnTo>
                  <a:lnTo>
                    <a:pt x="1060107" y="1381188"/>
                  </a:lnTo>
                  <a:lnTo>
                    <a:pt x="1043889" y="1369529"/>
                  </a:lnTo>
                  <a:lnTo>
                    <a:pt x="1060691" y="1373670"/>
                  </a:lnTo>
                  <a:lnTo>
                    <a:pt x="1077429" y="1375562"/>
                  </a:lnTo>
                  <a:lnTo>
                    <a:pt x="1092403" y="1375918"/>
                  </a:lnTo>
                  <a:lnTo>
                    <a:pt x="1103909" y="1375460"/>
                  </a:lnTo>
                  <a:lnTo>
                    <a:pt x="1104379" y="1375524"/>
                  </a:lnTo>
                  <a:lnTo>
                    <a:pt x="1104976" y="1375524"/>
                  </a:lnTo>
                  <a:lnTo>
                    <a:pt x="1105535" y="1375460"/>
                  </a:lnTo>
                  <a:lnTo>
                    <a:pt x="1107376" y="1375244"/>
                  </a:lnTo>
                  <a:lnTo>
                    <a:pt x="1107376" y="1369529"/>
                  </a:lnTo>
                  <a:lnTo>
                    <a:pt x="1107376" y="1363192"/>
                  </a:lnTo>
                  <a:lnTo>
                    <a:pt x="1107376" y="1362341"/>
                  </a:lnTo>
                  <a:close/>
                </a:path>
                <a:path w="1107440" h="5909310">
                  <a:moveTo>
                    <a:pt x="1107376" y="233768"/>
                  </a:moveTo>
                  <a:lnTo>
                    <a:pt x="1049642" y="240855"/>
                  </a:lnTo>
                  <a:lnTo>
                    <a:pt x="1047165" y="244030"/>
                  </a:lnTo>
                  <a:lnTo>
                    <a:pt x="1047597" y="247510"/>
                  </a:lnTo>
                  <a:lnTo>
                    <a:pt x="1056538" y="264693"/>
                  </a:lnTo>
                  <a:lnTo>
                    <a:pt x="1076960" y="279171"/>
                  </a:lnTo>
                  <a:lnTo>
                    <a:pt x="1105763" y="288137"/>
                  </a:lnTo>
                  <a:lnTo>
                    <a:pt x="1107376" y="288175"/>
                  </a:lnTo>
                  <a:lnTo>
                    <a:pt x="1107376" y="275082"/>
                  </a:lnTo>
                  <a:lnTo>
                    <a:pt x="1089812" y="270802"/>
                  </a:lnTo>
                  <a:lnTo>
                    <a:pt x="1072921" y="262039"/>
                  </a:lnTo>
                  <a:lnTo>
                    <a:pt x="1062659" y="252056"/>
                  </a:lnTo>
                  <a:lnTo>
                    <a:pt x="1107376" y="246570"/>
                  </a:lnTo>
                  <a:lnTo>
                    <a:pt x="1107376" y="233768"/>
                  </a:lnTo>
                  <a:close/>
                </a:path>
                <a:path w="1107440" h="5909310">
                  <a:moveTo>
                    <a:pt x="1107376" y="25209"/>
                  </a:moveTo>
                  <a:lnTo>
                    <a:pt x="1106601" y="25361"/>
                  </a:lnTo>
                  <a:lnTo>
                    <a:pt x="1093800" y="26060"/>
                  </a:lnTo>
                  <a:lnTo>
                    <a:pt x="1074458" y="25552"/>
                  </a:lnTo>
                  <a:lnTo>
                    <a:pt x="1053147" y="22098"/>
                  </a:lnTo>
                  <a:lnTo>
                    <a:pt x="1034351" y="13906"/>
                  </a:lnTo>
                  <a:lnTo>
                    <a:pt x="1031201" y="12674"/>
                  </a:lnTo>
                  <a:lnTo>
                    <a:pt x="1011326" y="4953"/>
                  </a:lnTo>
                  <a:lnTo>
                    <a:pt x="974991" y="0"/>
                  </a:lnTo>
                  <a:lnTo>
                    <a:pt x="933132" y="2895"/>
                  </a:lnTo>
                  <a:lnTo>
                    <a:pt x="893445" y="17449"/>
                  </a:lnTo>
                  <a:lnTo>
                    <a:pt x="863473" y="48615"/>
                  </a:lnTo>
                  <a:lnTo>
                    <a:pt x="854443" y="110032"/>
                  </a:lnTo>
                  <a:lnTo>
                    <a:pt x="869010" y="174244"/>
                  </a:lnTo>
                  <a:lnTo>
                    <a:pt x="892175" y="228549"/>
                  </a:lnTo>
                  <a:lnTo>
                    <a:pt x="918489" y="271767"/>
                  </a:lnTo>
                  <a:lnTo>
                    <a:pt x="942492" y="302742"/>
                  </a:lnTo>
                  <a:lnTo>
                    <a:pt x="949426" y="312102"/>
                  </a:lnTo>
                  <a:lnTo>
                    <a:pt x="954874" y="322275"/>
                  </a:lnTo>
                  <a:lnTo>
                    <a:pt x="958761" y="333108"/>
                  </a:lnTo>
                  <a:lnTo>
                    <a:pt x="961009" y="344462"/>
                  </a:lnTo>
                  <a:lnTo>
                    <a:pt x="965365" y="379984"/>
                  </a:lnTo>
                  <a:lnTo>
                    <a:pt x="974178" y="426161"/>
                  </a:lnTo>
                  <a:lnTo>
                    <a:pt x="987120" y="466864"/>
                  </a:lnTo>
                  <a:lnTo>
                    <a:pt x="1016444" y="529932"/>
                  </a:lnTo>
                  <a:lnTo>
                    <a:pt x="1057059" y="557733"/>
                  </a:lnTo>
                  <a:lnTo>
                    <a:pt x="1076236" y="560514"/>
                  </a:lnTo>
                  <a:lnTo>
                    <a:pt x="1079436" y="560412"/>
                  </a:lnTo>
                  <a:lnTo>
                    <a:pt x="1107376" y="537095"/>
                  </a:lnTo>
                  <a:lnTo>
                    <a:pt x="1107376" y="526961"/>
                  </a:lnTo>
                  <a:lnTo>
                    <a:pt x="1106538" y="516610"/>
                  </a:lnTo>
                  <a:lnTo>
                    <a:pt x="1101153" y="494487"/>
                  </a:lnTo>
                  <a:lnTo>
                    <a:pt x="1093520" y="469582"/>
                  </a:lnTo>
                  <a:lnTo>
                    <a:pt x="1089279" y="455955"/>
                  </a:lnTo>
                  <a:lnTo>
                    <a:pt x="1085380" y="442658"/>
                  </a:lnTo>
                  <a:lnTo>
                    <a:pt x="1082230" y="430187"/>
                  </a:lnTo>
                  <a:lnTo>
                    <a:pt x="1080249" y="419112"/>
                  </a:lnTo>
                  <a:lnTo>
                    <a:pt x="1079893" y="416217"/>
                  </a:lnTo>
                  <a:lnTo>
                    <a:pt x="1079068" y="410324"/>
                  </a:lnTo>
                  <a:lnTo>
                    <a:pt x="1077302" y="396278"/>
                  </a:lnTo>
                  <a:lnTo>
                    <a:pt x="1076807" y="382917"/>
                  </a:lnTo>
                  <a:lnTo>
                    <a:pt x="1078801" y="370547"/>
                  </a:lnTo>
                  <a:lnTo>
                    <a:pt x="1084503" y="359448"/>
                  </a:lnTo>
                  <a:lnTo>
                    <a:pt x="1093635" y="350850"/>
                  </a:lnTo>
                  <a:lnTo>
                    <a:pt x="1106639" y="343890"/>
                  </a:lnTo>
                  <a:lnTo>
                    <a:pt x="1107376" y="343662"/>
                  </a:lnTo>
                  <a:lnTo>
                    <a:pt x="1107376" y="330492"/>
                  </a:lnTo>
                  <a:lnTo>
                    <a:pt x="1074432" y="351713"/>
                  </a:lnTo>
                  <a:lnTo>
                    <a:pt x="1064234" y="381215"/>
                  </a:lnTo>
                  <a:lnTo>
                    <a:pt x="1064615" y="396811"/>
                  </a:lnTo>
                  <a:lnTo>
                    <a:pt x="1066482" y="412089"/>
                  </a:lnTo>
                  <a:lnTo>
                    <a:pt x="1067295" y="417830"/>
                  </a:lnTo>
                  <a:lnTo>
                    <a:pt x="1067638" y="420662"/>
                  </a:lnTo>
                  <a:lnTo>
                    <a:pt x="1069733" y="432511"/>
                  </a:lnTo>
                  <a:lnTo>
                    <a:pt x="1073010" y="445566"/>
                  </a:lnTo>
                  <a:lnTo>
                    <a:pt x="1077048" y="459359"/>
                  </a:lnTo>
                  <a:lnTo>
                    <a:pt x="1081417" y="473405"/>
                  </a:lnTo>
                  <a:lnTo>
                    <a:pt x="1087666" y="493712"/>
                  </a:lnTo>
                  <a:lnTo>
                    <a:pt x="1092923" y="513651"/>
                  </a:lnTo>
                  <a:lnTo>
                    <a:pt x="1095438" y="530453"/>
                  </a:lnTo>
                  <a:lnTo>
                    <a:pt x="1093444" y="541362"/>
                  </a:lnTo>
                  <a:lnTo>
                    <a:pt x="1090333" y="545846"/>
                  </a:lnTo>
                  <a:lnTo>
                    <a:pt x="1083068" y="548144"/>
                  </a:lnTo>
                  <a:lnTo>
                    <a:pt x="1073505" y="547649"/>
                  </a:lnTo>
                  <a:lnTo>
                    <a:pt x="1034935" y="532561"/>
                  </a:lnTo>
                  <a:lnTo>
                    <a:pt x="1001814" y="469722"/>
                  </a:lnTo>
                  <a:lnTo>
                    <a:pt x="987793" y="427837"/>
                  </a:lnTo>
                  <a:lnTo>
                    <a:pt x="977976" y="378434"/>
                  </a:lnTo>
                  <a:lnTo>
                    <a:pt x="973607" y="342912"/>
                  </a:lnTo>
                  <a:lnTo>
                    <a:pt x="970991" y="329717"/>
                  </a:lnTo>
                  <a:lnTo>
                    <a:pt x="966495" y="317144"/>
                  </a:lnTo>
                  <a:lnTo>
                    <a:pt x="960170" y="305333"/>
                  </a:lnTo>
                  <a:lnTo>
                    <a:pt x="952119" y="294462"/>
                  </a:lnTo>
                  <a:lnTo>
                    <a:pt x="928916" y="264541"/>
                  </a:lnTo>
                  <a:lnTo>
                    <a:pt x="903490" y="222808"/>
                  </a:lnTo>
                  <a:lnTo>
                    <a:pt x="881113" y="170408"/>
                  </a:lnTo>
                  <a:lnTo>
                    <a:pt x="867054" y="108483"/>
                  </a:lnTo>
                  <a:lnTo>
                    <a:pt x="866559" y="82461"/>
                  </a:lnTo>
                  <a:lnTo>
                    <a:pt x="871893" y="60388"/>
                  </a:lnTo>
                  <a:lnTo>
                    <a:pt x="899998" y="28333"/>
                  </a:lnTo>
                  <a:lnTo>
                    <a:pt x="945222" y="13906"/>
                  </a:lnTo>
                  <a:lnTo>
                    <a:pt x="970407" y="12674"/>
                  </a:lnTo>
                  <a:lnTo>
                    <a:pt x="993546" y="14554"/>
                  </a:lnTo>
                  <a:lnTo>
                    <a:pt x="1012520" y="18453"/>
                  </a:lnTo>
                  <a:lnTo>
                    <a:pt x="1025220" y="23317"/>
                  </a:lnTo>
                  <a:lnTo>
                    <a:pt x="1038529" y="44767"/>
                  </a:lnTo>
                  <a:lnTo>
                    <a:pt x="1065390" y="60032"/>
                  </a:lnTo>
                  <a:lnTo>
                    <a:pt x="1102537" y="67830"/>
                  </a:lnTo>
                  <a:lnTo>
                    <a:pt x="1107376" y="67729"/>
                  </a:lnTo>
                  <a:lnTo>
                    <a:pt x="1107376" y="55003"/>
                  </a:lnTo>
                  <a:lnTo>
                    <a:pt x="1083716" y="52044"/>
                  </a:lnTo>
                  <a:lnTo>
                    <a:pt x="1060107" y="44056"/>
                  </a:lnTo>
                  <a:lnTo>
                    <a:pt x="1043889" y="32397"/>
                  </a:lnTo>
                  <a:lnTo>
                    <a:pt x="1060691" y="36537"/>
                  </a:lnTo>
                  <a:lnTo>
                    <a:pt x="1077429" y="38430"/>
                  </a:lnTo>
                  <a:lnTo>
                    <a:pt x="1092403" y="38785"/>
                  </a:lnTo>
                  <a:lnTo>
                    <a:pt x="1103909" y="38328"/>
                  </a:lnTo>
                  <a:lnTo>
                    <a:pt x="1104379" y="38392"/>
                  </a:lnTo>
                  <a:lnTo>
                    <a:pt x="1104976" y="38392"/>
                  </a:lnTo>
                  <a:lnTo>
                    <a:pt x="1105535" y="38328"/>
                  </a:lnTo>
                  <a:lnTo>
                    <a:pt x="1107376" y="38112"/>
                  </a:lnTo>
                  <a:lnTo>
                    <a:pt x="1107376" y="32397"/>
                  </a:lnTo>
                  <a:lnTo>
                    <a:pt x="1107376" y="26060"/>
                  </a:lnTo>
                  <a:lnTo>
                    <a:pt x="1107376" y="25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72016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19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472016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72016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472016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472016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35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35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50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57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800" y="302895"/>
                  </a:lnTo>
                  <a:lnTo>
                    <a:pt x="431736" y="286258"/>
                  </a:lnTo>
                  <a:lnTo>
                    <a:pt x="428472" y="271106"/>
                  </a:lnTo>
                  <a:lnTo>
                    <a:pt x="420497" y="257111"/>
                  </a:lnTo>
                  <a:lnTo>
                    <a:pt x="409727" y="247345"/>
                  </a:lnTo>
                  <a:lnTo>
                    <a:pt x="399503" y="241922"/>
                  </a:lnTo>
                  <a:lnTo>
                    <a:pt x="395198" y="239636"/>
                  </a:lnTo>
                  <a:lnTo>
                    <a:pt x="376796" y="23397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38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38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47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46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68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99" y="179870"/>
                  </a:lnTo>
                  <a:lnTo>
                    <a:pt x="166700" y="190957"/>
                  </a:lnTo>
                  <a:lnTo>
                    <a:pt x="168148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46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89" y="389813"/>
                  </a:lnTo>
                  <a:lnTo>
                    <a:pt x="271703" y="363867"/>
                  </a:lnTo>
                  <a:lnTo>
                    <a:pt x="270383" y="349669"/>
                  </a:lnTo>
                  <a:lnTo>
                    <a:pt x="269328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54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14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37" y="348386"/>
                  </a:lnTo>
                  <a:lnTo>
                    <a:pt x="409295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31" y="423811"/>
                  </a:lnTo>
                  <a:lnTo>
                    <a:pt x="393331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27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91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508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77" y="174726"/>
                  </a:lnTo>
                  <a:lnTo>
                    <a:pt x="597281" y="130022"/>
                  </a:lnTo>
                  <a:lnTo>
                    <a:pt x="619226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31018"/>
              <a:ext cx="172707" cy="656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472016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5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5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5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5" h="2635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721995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63146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157152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85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0"/>
              <a:ext cx="172186" cy="683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57152" y="321409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57152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30"/>
                  </a:moveTo>
                  <a:lnTo>
                    <a:pt x="298551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83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157152" y="49910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95" y="217627"/>
                  </a:moveTo>
                  <a:lnTo>
                    <a:pt x="298551" y="182295"/>
                  </a:lnTo>
                  <a:lnTo>
                    <a:pt x="295389" y="179832"/>
                  </a:lnTo>
                  <a:lnTo>
                    <a:pt x="288429" y="180682"/>
                  </a:lnTo>
                  <a:lnTo>
                    <a:pt x="285953" y="183845"/>
                  </a:lnTo>
                  <a:lnTo>
                    <a:pt x="290283" y="219176"/>
                  </a:lnTo>
                  <a:lnTo>
                    <a:pt x="293458" y="221653"/>
                  </a:lnTo>
                  <a:lnTo>
                    <a:pt x="296938" y="221221"/>
                  </a:lnTo>
                  <a:lnTo>
                    <a:pt x="300418" y="220789"/>
                  </a:lnTo>
                  <a:lnTo>
                    <a:pt x="302895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65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42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70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66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89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31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71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28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62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85" y="60515"/>
                  </a:lnTo>
                  <a:lnTo>
                    <a:pt x="285902" y="52324"/>
                  </a:lnTo>
                  <a:lnTo>
                    <a:pt x="282752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299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29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81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52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88" y="5537149"/>
                  </a:moveTo>
                  <a:lnTo>
                    <a:pt x="735838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757979"/>
              <a:ext cx="172186" cy="683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08703" y="539825"/>
              <a:ext cx="1485265" cy="1263015"/>
            </a:xfrm>
            <a:custGeom>
              <a:avLst/>
              <a:gdLst/>
              <a:ahLst/>
              <a:cxnLst/>
              <a:rect l="l" t="t" r="r" b="b"/>
              <a:pathLst>
                <a:path w="1485264" h="1263014">
                  <a:moveTo>
                    <a:pt x="181305" y="832929"/>
                  </a:moveTo>
                  <a:lnTo>
                    <a:pt x="178727" y="829843"/>
                  </a:lnTo>
                  <a:lnTo>
                    <a:pt x="171729" y="829233"/>
                  </a:lnTo>
                  <a:lnTo>
                    <a:pt x="168656" y="831824"/>
                  </a:lnTo>
                  <a:lnTo>
                    <a:pt x="165544" y="867283"/>
                  </a:lnTo>
                  <a:lnTo>
                    <a:pt x="168135" y="870356"/>
                  </a:lnTo>
                  <a:lnTo>
                    <a:pt x="171627" y="870661"/>
                  </a:lnTo>
                  <a:lnTo>
                    <a:pt x="175120" y="870966"/>
                  </a:lnTo>
                  <a:lnTo>
                    <a:pt x="178206" y="868387"/>
                  </a:lnTo>
                  <a:lnTo>
                    <a:pt x="181305" y="832929"/>
                  </a:lnTo>
                  <a:close/>
                </a:path>
                <a:path w="1485264" h="1263014">
                  <a:moveTo>
                    <a:pt x="342341" y="847013"/>
                  </a:moveTo>
                  <a:lnTo>
                    <a:pt x="339750" y="843940"/>
                  </a:lnTo>
                  <a:lnTo>
                    <a:pt x="336257" y="843635"/>
                  </a:lnTo>
                  <a:lnTo>
                    <a:pt x="332765" y="843330"/>
                  </a:lnTo>
                  <a:lnTo>
                    <a:pt x="329679" y="845908"/>
                  </a:lnTo>
                  <a:lnTo>
                    <a:pt x="326580" y="881367"/>
                  </a:lnTo>
                  <a:lnTo>
                    <a:pt x="329158" y="884453"/>
                  </a:lnTo>
                  <a:lnTo>
                    <a:pt x="336156" y="885063"/>
                  </a:lnTo>
                  <a:lnTo>
                    <a:pt x="339229" y="882472"/>
                  </a:lnTo>
                  <a:lnTo>
                    <a:pt x="342341" y="847013"/>
                  </a:lnTo>
                  <a:close/>
                </a:path>
                <a:path w="1485264" h="1263014">
                  <a:moveTo>
                    <a:pt x="519290" y="805218"/>
                  </a:moveTo>
                  <a:lnTo>
                    <a:pt x="517728" y="770153"/>
                  </a:lnTo>
                  <a:lnTo>
                    <a:pt x="508114" y="744156"/>
                  </a:lnTo>
                  <a:lnTo>
                    <a:pt x="506641" y="742315"/>
                  </a:lnTo>
                  <a:lnTo>
                    <a:pt x="506641" y="804113"/>
                  </a:lnTo>
                  <a:lnTo>
                    <a:pt x="493534" y="870165"/>
                  </a:lnTo>
                  <a:lnTo>
                    <a:pt x="471131" y="925563"/>
                  </a:lnTo>
                  <a:lnTo>
                    <a:pt x="446214" y="968235"/>
                  </a:lnTo>
                  <a:lnTo>
                    <a:pt x="425589" y="996073"/>
                  </a:lnTo>
                  <a:lnTo>
                    <a:pt x="419049" y="1005382"/>
                  </a:lnTo>
                  <a:lnTo>
                    <a:pt x="414020" y="1015568"/>
                  </a:lnTo>
                  <a:lnTo>
                    <a:pt x="410552" y="1026464"/>
                  </a:lnTo>
                  <a:lnTo>
                    <a:pt x="408698" y="1037945"/>
                  </a:lnTo>
                  <a:lnTo>
                    <a:pt x="405218" y="1077760"/>
                  </a:lnTo>
                  <a:lnTo>
                    <a:pt x="397129" y="1127518"/>
                  </a:lnTo>
                  <a:lnTo>
                    <a:pt x="384568" y="1169860"/>
                  </a:lnTo>
                  <a:lnTo>
                    <a:pt x="360692" y="1224826"/>
                  </a:lnTo>
                  <a:lnTo>
                    <a:pt x="329666" y="1247305"/>
                  </a:lnTo>
                  <a:lnTo>
                    <a:pt x="306082" y="1251038"/>
                  </a:lnTo>
                  <a:lnTo>
                    <a:pt x="298742" y="1248994"/>
                  </a:lnTo>
                  <a:lnTo>
                    <a:pt x="295490" y="1244612"/>
                  </a:lnTo>
                  <a:lnTo>
                    <a:pt x="293116" y="1233792"/>
                  </a:lnTo>
                  <a:lnTo>
                    <a:pt x="295033" y="1216914"/>
                  </a:lnTo>
                  <a:lnTo>
                    <a:pt x="299593" y="1196809"/>
                  </a:lnTo>
                  <a:lnTo>
                    <a:pt x="305142" y="1176286"/>
                  </a:lnTo>
                  <a:lnTo>
                    <a:pt x="309029" y="1162100"/>
                  </a:lnTo>
                  <a:lnTo>
                    <a:pt x="312585" y="1148181"/>
                  </a:lnTo>
                  <a:lnTo>
                    <a:pt x="315404" y="1135011"/>
                  </a:lnTo>
                  <a:lnTo>
                    <a:pt x="317080" y="1123099"/>
                  </a:lnTo>
                  <a:lnTo>
                    <a:pt x="317347" y="1119974"/>
                  </a:lnTo>
                  <a:lnTo>
                    <a:pt x="317931" y="1114488"/>
                  </a:lnTo>
                  <a:lnTo>
                    <a:pt x="319176" y="1100213"/>
                  </a:lnTo>
                  <a:lnTo>
                    <a:pt x="319112" y="1083576"/>
                  </a:lnTo>
                  <a:lnTo>
                    <a:pt x="315849" y="1068412"/>
                  </a:lnTo>
                  <a:lnTo>
                    <a:pt x="286893" y="1039241"/>
                  </a:lnTo>
                  <a:lnTo>
                    <a:pt x="241808" y="1027595"/>
                  </a:lnTo>
                  <a:lnTo>
                    <a:pt x="241503" y="1027518"/>
                  </a:lnTo>
                  <a:lnTo>
                    <a:pt x="240868" y="1027442"/>
                  </a:lnTo>
                  <a:lnTo>
                    <a:pt x="235419" y="1026960"/>
                  </a:lnTo>
                  <a:lnTo>
                    <a:pt x="235280" y="1026947"/>
                  </a:lnTo>
                  <a:lnTo>
                    <a:pt x="234899" y="1026960"/>
                  </a:lnTo>
                  <a:lnTo>
                    <a:pt x="234645" y="1026960"/>
                  </a:lnTo>
                  <a:lnTo>
                    <a:pt x="211963" y="1026718"/>
                  </a:lnTo>
                  <a:lnTo>
                    <a:pt x="192862" y="1029106"/>
                  </a:lnTo>
                  <a:lnTo>
                    <a:pt x="154698" y="1054252"/>
                  </a:lnTo>
                  <a:lnTo>
                    <a:pt x="144614" y="1099070"/>
                  </a:lnTo>
                  <a:lnTo>
                    <a:pt x="144195" y="1105103"/>
                  </a:lnTo>
                  <a:lnTo>
                    <a:pt x="143941" y="1107948"/>
                  </a:lnTo>
                  <a:lnTo>
                    <a:pt x="143713" y="1114488"/>
                  </a:lnTo>
                  <a:lnTo>
                    <a:pt x="143586" y="1121981"/>
                  </a:lnTo>
                  <a:lnTo>
                    <a:pt x="144005" y="1133424"/>
                  </a:lnTo>
                  <a:lnTo>
                    <a:pt x="145122" y="1148181"/>
                  </a:lnTo>
                  <a:lnTo>
                    <a:pt x="146456" y="1162392"/>
                  </a:lnTo>
                  <a:lnTo>
                    <a:pt x="148348" y="1183576"/>
                  </a:lnTo>
                  <a:lnTo>
                    <a:pt x="144094" y="1231379"/>
                  </a:lnTo>
                  <a:lnTo>
                    <a:pt x="132524" y="1235849"/>
                  </a:lnTo>
                  <a:lnTo>
                    <a:pt x="123278" y="1233385"/>
                  </a:lnTo>
                  <a:lnTo>
                    <a:pt x="88684" y="1210614"/>
                  </a:lnTo>
                  <a:lnTo>
                    <a:pt x="69342" y="1142250"/>
                  </a:lnTo>
                  <a:lnTo>
                    <a:pt x="64414" y="1099172"/>
                  </a:lnTo>
                  <a:lnTo>
                    <a:pt x="64528" y="1083576"/>
                  </a:lnTo>
                  <a:lnTo>
                    <a:pt x="64922" y="1054252"/>
                  </a:lnTo>
                  <a:lnTo>
                    <a:pt x="65024" y="1047750"/>
                  </a:lnTo>
                  <a:lnTo>
                    <a:pt x="68135" y="1012355"/>
                  </a:lnTo>
                  <a:lnTo>
                    <a:pt x="68313" y="998905"/>
                  </a:lnTo>
                  <a:lnTo>
                    <a:pt x="66522" y="985659"/>
                  </a:lnTo>
                  <a:lnTo>
                    <a:pt x="62801" y="972794"/>
                  </a:lnTo>
                  <a:lnTo>
                    <a:pt x="57188" y="960488"/>
                  </a:lnTo>
                  <a:lnTo>
                    <a:pt x="40716" y="926401"/>
                  </a:lnTo>
                  <a:lnTo>
                    <a:pt x="24523" y="880287"/>
                  </a:lnTo>
                  <a:lnTo>
                    <a:pt x="13525" y="824382"/>
                  </a:lnTo>
                  <a:lnTo>
                    <a:pt x="12712" y="765708"/>
                  </a:lnTo>
                  <a:lnTo>
                    <a:pt x="12750" y="760323"/>
                  </a:lnTo>
                  <a:lnTo>
                    <a:pt x="27381" y="714857"/>
                  </a:lnTo>
                  <a:lnTo>
                    <a:pt x="61531" y="689330"/>
                  </a:lnTo>
                  <a:lnTo>
                    <a:pt x="96710" y="684060"/>
                  </a:lnTo>
                  <a:lnTo>
                    <a:pt x="108775" y="684631"/>
                  </a:lnTo>
                  <a:lnTo>
                    <a:pt x="155892" y="695312"/>
                  </a:lnTo>
                  <a:lnTo>
                    <a:pt x="193624" y="734225"/>
                  </a:lnTo>
                  <a:lnTo>
                    <a:pt x="216712" y="754735"/>
                  </a:lnTo>
                  <a:lnTo>
                    <a:pt x="251434" y="770089"/>
                  </a:lnTo>
                  <a:lnTo>
                    <a:pt x="294855" y="778357"/>
                  </a:lnTo>
                  <a:lnTo>
                    <a:pt x="298348" y="778662"/>
                  </a:lnTo>
                  <a:lnTo>
                    <a:pt x="301421" y="776084"/>
                  </a:lnTo>
                  <a:lnTo>
                    <a:pt x="302031" y="769086"/>
                  </a:lnTo>
                  <a:lnTo>
                    <a:pt x="299453" y="766013"/>
                  </a:lnTo>
                  <a:lnTo>
                    <a:pt x="295960" y="765708"/>
                  </a:lnTo>
                  <a:lnTo>
                    <a:pt x="263931" y="760323"/>
                  </a:lnTo>
                  <a:lnTo>
                    <a:pt x="236296" y="750735"/>
                  </a:lnTo>
                  <a:lnTo>
                    <a:pt x="214871" y="738022"/>
                  </a:lnTo>
                  <a:lnTo>
                    <a:pt x="201434" y="723226"/>
                  </a:lnTo>
                  <a:lnTo>
                    <a:pt x="217004" y="730770"/>
                  </a:lnTo>
                  <a:lnTo>
                    <a:pt x="232981" y="736104"/>
                  </a:lnTo>
                  <a:lnTo>
                    <a:pt x="247561" y="739571"/>
                  </a:lnTo>
                  <a:lnTo>
                    <a:pt x="258914" y="741502"/>
                  </a:lnTo>
                  <a:lnTo>
                    <a:pt x="259359" y="741667"/>
                  </a:lnTo>
                  <a:lnTo>
                    <a:pt x="259829" y="741781"/>
                  </a:lnTo>
                  <a:lnTo>
                    <a:pt x="260540" y="741870"/>
                  </a:lnTo>
                  <a:lnTo>
                    <a:pt x="266369" y="742378"/>
                  </a:lnTo>
                  <a:lnTo>
                    <a:pt x="266941" y="742353"/>
                  </a:lnTo>
                  <a:lnTo>
                    <a:pt x="267474" y="742251"/>
                  </a:lnTo>
                  <a:lnTo>
                    <a:pt x="282905" y="742226"/>
                  </a:lnTo>
                  <a:lnTo>
                    <a:pt x="303187" y="740384"/>
                  </a:lnTo>
                  <a:lnTo>
                    <a:pt x="324675" y="735317"/>
                  </a:lnTo>
                  <a:lnTo>
                    <a:pt x="335800" y="729640"/>
                  </a:lnTo>
                  <a:lnTo>
                    <a:pt x="343712" y="725601"/>
                  </a:lnTo>
                  <a:lnTo>
                    <a:pt x="363258" y="717651"/>
                  </a:lnTo>
                  <a:lnTo>
                    <a:pt x="395960" y="712241"/>
                  </a:lnTo>
                  <a:lnTo>
                    <a:pt x="434340" y="713384"/>
                  </a:lnTo>
                  <a:lnTo>
                    <a:pt x="470916" y="725144"/>
                  </a:lnTo>
                  <a:lnTo>
                    <a:pt x="488340" y="738543"/>
                  </a:lnTo>
                  <a:lnTo>
                    <a:pt x="500126" y="756208"/>
                  </a:lnTo>
                  <a:lnTo>
                    <a:pt x="506234" y="778090"/>
                  </a:lnTo>
                  <a:lnTo>
                    <a:pt x="506641" y="804113"/>
                  </a:lnTo>
                  <a:lnTo>
                    <a:pt x="506641" y="742315"/>
                  </a:lnTo>
                  <a:lnTo>
                    <a:pt x="493534" y="725893"/>
                  </a:lnTo>
                  <a:lnTo>
                    <a:pt x="477075" y="714044"/>
                  </a:lnTo>
                  <a:lnTo>
                    <a:pt x="471538" y="712241"/>
                  </a:lnTo>
                  <a:lnTo>
                    <a:pt x="436918" y="700887"/>
                  </a:lnTo>
                  <a:lnTo>
                    <a:pt x="394982" y="699465"/>
                  </a:lnTo>
                  <a:lnTo>
                    <a:pt x="358838" y="705688"/>
                  </a:lnTo>
                  <a:lnTo>
                    <a:pt x="336080" y="715467"/>
                  </a:lnTo>
                  <a:lnTo>
                    <a:pt x="317639" y="724281"/>
                  </a:lnTo>
                  <a:lnTo>
                    <a:pt x="296405" y="728472"/>
                  </a:lnTo>
                  <a:lnTo>
                    <a:pt x="277063" y="729640"/>
                  </a:lnTo>
                  <a:lnTo>
                    <a:pt x="264248" y="729386"/>
                  </a:lnTo>
                  <a:lnTo>
                    <a:pt x="251574" y="727405"/>
                  </a:lnTo>
                  <a:lnTo>
                    <a:pt x="234124" y="723226"/>
                  </a:lnTo>
                  <a:lnTo>
                    <a:pt x="232752" y="722896"/>
                  </a:lnTo>
                  <a:lnTo>
                    <a:pt x="212623" y="715086"/>
                  </a:lnTo>
                  <a:lnTo>
                    <a:pt x="196011" y="703199"/>
                  </a:lnTo>
                  <a:lnTo>
                    <a:pt x="175285" y="689622"/>
                  </a:lnTo>
                  <a:lnTo>
                    <a:pt x="159804" y="684060"/>
                  </a:lnTo>
                  <a:lnTo>
                    <a:pt x="140779" y="677227"/>
                  </a:lnTo>
                  <a:lnTo>
                    <a:pt x="99225" y="671347"/>
                  </a:lnTo>
                  <a:lnTo>
                    <a:pt x="57391" y="677329"/>
                  </a:lnTo>
                  <a:lnTo>
                    <a:pt x="39116" y="686142"/>
                  </a:lnTo>
                  <a:lnTo>
                    <a:pt x="21590" y="701586"/>
                  </a:lnTo>
                  <a:lnTo>
                    <a:pt x="7620" y="725512"/>
                  </a:lnTo>
                  <a:lnTo>
                    <a:pt x="0" y="759777"/>
                  </a:lnTo>
                  <a:lnTo>
                    <a:pt x="889" y="825627"/>
                  </a:lnTo>
                  <a:lnTo>
                    <a:pt x="12255" y="883564"/>
                  </a:lnTo>
                  <a:lnTo>
                    <a:pt x="29006" y="931303"/>
                  </a:lnTo>
                  <a:lnTo>
                    <a:pt x="46050" y="966584"/>
                  </a:lnTo>
                  <a:lnTo>
                    <a:pt x="50876" y="977188"/>
                  </a:lnTo>
                  <a:lnTo>
                    <a:pt x="54089" y="988275"/>
                  </a:lnTo>
                  <a:lnTo>
                    <a:pt x="55524" y="998905"/>
                  </a:lnTo>
                  <a:lnTo>
                    <a:pt x="55575" y="1004138"/>
                  </a:lnTo>
                  <a:lnTo>
                    <a:pt x="55486" y="1011250"/>
                  </a:lnTo>
                  <a:lnTo>
                    <a:pt x="52362" y="1046886"/>
                  </a:lnTo>
                  <a:lnTo>
                    <a:pt x="51371" y="1093901"/>
                  </a:lnTo>
                  <a:lnTo>
                    <a:pt x="55562" y="1136408"/>
                  </a:lnTo>
                  <a:lnTo>
                    <a:pt x="71145" y="1204188"/>
                  </a:lnTo>
                  <a:lnTo>
                    <a:pt x="105092" y="1239837"/>
                  </a:lnTo>
                  <a:lnTo>
                    <a:pt x="139103" y="1248206"/>
                  </a:lnTo>
                  <a:lnTo>
                    <a:pt x="147231" y="1245908"/>
                  </a:lnTo>
                  <a:lnTo>
                    <a:pt x="152819" y="1240586"/>
                  </a:lnTo>
                  <a:lnTo>
                    <a:pt x="155422" y="1235849"/>
                  </a:lnTo>
                  <a:lnTo>
                    <a:pt x="159664" y="1228166"/>
                  </a:lnTo>
                  <a:lnTo>
                    <a:pt x="162039" y="1209903"/>
                  </a:lnTo>
                  <a:lnTo>
                    <a:pt x="161366" y="1187132"/>
                  </a:lnTo>
                  <a:lnTo>
                    <a:pt x="159092" y="1161186"/>
                  </a:lnTo>
                  <a:lnTo>
                    <a:pt x="157759" y="1146987"/>
                  </a:lnTo>
                  <a:lnTo>
                    <a:pt x="156705" y="1133132"/>
                  </a:lnTo>
                  <a:lnTo>
                    <a:pt x="156324" y="1123099"/>
                  </a:lnTo>
                  <a:lnTo>
                    <a:pt x="156260" y="1119073"/>
                  </a:lnTo>
                  <a:lnTo>
                    <a:pt x="156591" y="1109052"/>
                  </a:lnTo>
                  <a:lnTo>
                    <a:pt x="156921" y="1105103"/>
                  </a:lnTo>
                  <a:lnTo>
                    <a:pt x="157429" y="1098372"/>
                  </a:lnTo>
                  <a:lnTo>
                    <a:pt x="173164" y="1051572"/>
                  </a:lnTo>
                  <a:lnTo>
                    <a:pt x="215747" y="1039241"/>
                  </a:lnTo>
                  <a:lnTo>
                    <a:pt x="237121" y="1039876"/>
                  </a:lnTo>
                  <a:lnTo>
                    <a:pt x="275424" y="1047750"/>
                  </a:lnTo>
                  <a:lnTo>
                    <a:pt x="304177" y="1073404"/>
                  </a:lnTo>
                  <a:lnTo>
                    <a:pt x="306590" y="1085710"/>
                  </a:lnTo>
                  <a:lnTo>
                    <a:pt x="306578" y="1093901"/>
                  </a:lnTo>
                  <a:lnTo>
                    <a:pt x="306463" y="1100213"/>
                  </a:lnTo>
                  <a:lnTo>
                    <a:pt x="305295" y="1113167"/>
                  </a:lnTo>
                  <a:lnTo>
                    <a:pt x="304571" y="1120305"/>
                  </a:lnTo>
                  <a:lnTo>
                    <a:pt x="304419" y="1121981"/>
                  </a:lnTo>
                  <a:lnTo>
                    <a:pt x="302831" y="1133132"/>
                  </a:lnTo>
                  <a:lnTo>
                    <a:pt x="300113" y="1145705"/>
                  </a:lnTo>
                  <a:lnTo>
                    <a:pt x="296672" y="1159141"/>
                  </a:lnTo>
                  <a:lnTo>
                    <a:pt x="292900" y="1172895"/>
                  </a:lnTo>
                  <a:lnTo>
                    <a:pt x="286156" y="1198054"/>
                  </a:lnTo>
                  <a:lnTo>
                    <a:pt x="281597" y="1220139"/>
                  </a:lnTo>
                  <a:lnTo>
                    <a:pt x="281508" y="1221130"/>
                  </a:lnTo>
                  <a:lnTo>
                    <a:pt x="280708" y="1238745"/>
                  </a:lnTo>
                  <a:lnTo>
                    <a:pt x="285292" y="1252169"/>
                  </a:lnTo>
                  <a:lnTo>
                    <a:pt x="290728" y="1257452"/>
                  </a:lnTo>
                  <a:lnTo>
                    <a:pt x="297903" y="1261046"/>
                  </a:lnTo>
                  <a:lnTo>
                    <a:pt x="306641" y="1262875"/>
                  </a:lnTo>
                  <a:lnTo>
                    <a:pt x="316725" y="1262862"/>
                  </a:lnTo>
                  <a:lnTo>
                    <a:pt x="332422" y="1259713"/>
                  </a:lnTo>
                  <a:lnTo>
                    <a:pt x="348310" y="1253058"/>
                  </a:lnTo>
                  <a:lnTo>
                    <a:pt x="351167" y="1251038"/>
                  </a:lnTo>
                  <a:lnTo>
                    <a:pt x="362242" y="1243228"/>
                  </a:lnTo>
                  <a:lnTo>
                    <a:pt x="385546" y="1201737"/>
                  </a:lnTo>
                  <a:lnTo>
                    <a:pt x="410679" y="1125359"/>
                  </a:lnTo>
                  <a:lnTo>
                    <a:pt x="417868" y="1078865"/>
                  </a:lnTo>
                  <a:lnTo>
                    <a:pt x="421347" y="1039050"/>
                  </a:lnTo>
                  <a:lnTo>
                    <a:pt x="422884" y="1029462"/>
                  </a:lnTo>
                  <a:lnTo>
                    <a:pt x="425780" y="1020368"/>
                  </a:lnTo>
                  <a:lnTo>
                    <a:pt x="429958" y="1011885"/>
                  </a:lnTo>
                  <a:lnTo>
                    <a:pt x="435381" y="1004138"/>
                  </a:lnTo>
                  <a:lnTo>
                    <a:pt x="459054" y="972045"/>
                  </a:lnTo>
                  <a:lnTo>
                    <a:pt x="484670" y="927341"/>
                  </a:lnTo>
                  <a:lnTo>
                    <a:pt x="506603" y="871308"/>
                  </a:lnTo>
                  <a:lnTo>
                    <a:pt x="519290" y="805218"/>
                  </a:lnTo>
                  <a:close/>
                </a:path>
                <a:path w="1485264" h="1263014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4" h="1263014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22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4" h="1263014">
                  <a:moveTo>
                    <a:pt x="903566" y="308419"/>
                  </a:moveTo>
                  <a:lnTo>
                    <a:pt x="898893" y="303161"/>
                  </a:lnTo>
                  <a:lnTo>
                    <a:pt x="894880" y="302958"/>
                  </a:lnTo>
                  <a:lnTo>
                    <a:pt x="836333" y="355041"/>
                  </a:lnTo>
                  <a:lnTo>
                    <a:pt x="836091" y="359054"/>
                  </a:lnTo>
                  <a:lnTo>
                    <a:pt x="838428" y="361670"/>
                  </a:lnTo>
                  <a:lnTo>
                    <a:pt x="839863" y="363296"/>
                  </a:lnTo>
                  <a:lnTo>
                    <a:pt x="841946" y="363994"/>
                  </a:lnTo>
                  <a:lnTo>
                    <a:pt x="845185" y="363601"/>
                  </a:lnTo>
                  <a:lnTo>
                    <a:pt x="846391" y="363080"/>
                  </a:lnTo>
                  <a:lnTo>
                    <a:pt x="903338" y="312432"/>
                  </a:lnTo>
                  <a:lnTo>
                    <a:pt x="903566" y="308419"/>
                  </a:lnTo>
                  <a:close/>
                </a:path>
                <a:path w="1485264" h="1263014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4" h="1263014">
                  <a:moveTo>
                    <a:pt x="1468704" y="6908"/>
                  </a:moveTo>
                  <a:lnTo>
                    <a:pt x="1465021" y="914"/>
                  </a:lnTo>
                  <a:lnTo>
                    <a:pt x="1461122" y="0"/>
                  </a:lnTo>
                  <a:lnTo>
                    <a:pt x="1392948" y="42011"/>
                  </a:lnTo>
                  <a:lnTo>
                    <a:pt x="1392034" y="45923"/>
                  </a:lnTo>
                  <a:lnTo>
                    <a:pt x="1393875" y="48907"/>
                  </a:lnTo>
                  <a:lnTo>
                    <a:pt x="1395222" y="51092"/>
                  </a:lnTo>
                  <a:lnTo>
                    <a:pt x="1397660" y="52171"/>
                  </a:lnTo>
                  <a:lnTo>
                    <a:pt x="1400937" y="51765"/>
                  </a:lnTo>
                  <a:lnTo>
                    <a:pt x="1401800" y="51473"/>
                  </a:lnTo>
                  <a:lnTo>
                    <a:pt x="1467777" y="10820"/>
                  </a:lnTo>
                  <a:lnTo>
                    <a:pt x="1468704" y="6908"/>
                  </a:lnTo>
                  <a:close/>
                </a:path>
                <a:path w="1485264" h="1263014">
                  <a:moveTo>
                    <a:pt x="1485138" y="147904"/>
                  </a:moveTo>
                  <a:lnTo>
                    <a:pt x="1484287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96092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296092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296092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96092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296092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22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22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25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25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34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87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532" y="307784"/>
                  </a:lnTo>
                  <a:lnTo>
                    <a:pt x="270040" y="301053"/>
                  </a:lnTo>
                  <a:lnTo>
                    <a:pt x="285775" y="254254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01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182" y="322986"/>
                  </a:lnTo>
                  <a:lnTo>
                    <a:pt x="417029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19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14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78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31018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296092" y="12"/>
              <a:ext cx="3211195" cy="2435225"/>
            </a:xfrm>
            <a:custGeom>
              <a:avLst/>
              <a:gdLst/>
              <a:ahLst/>
              <a:cxnLst/>
              <a:rect l="l" t="t" r="r" b="b"/>
              <a:pathLst>
                <a:path w="3211195" h="24352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3211195" h="2435225">
                  <a:moveTo>
                    <a:pt x="118922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22" y="168973"/>
                  </a:lnTo>
                  <a:close/>
                </a:path>
                <a:path w="3211195" h="24352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3211195" h="24352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3211195" h="24352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  <a:path w="3211195" h="2435225">
                  <a:moveTo>
                    <a:pt x="2889262" y="2053856"/>
                  </a:moveTo>
                  <a:lnTo>
                    <a:pt x="2884932" y="2018525"/>
                  </a:lnTo>
                  <a:lnTo>
                    <a:pt x="2881757" y="2016061"/>
                  </a:lnTo>
                  <a:lnTo>
                    <a:pt x="2874797" y="2016912"/>
                  </a:lnTo>
                  <a:lnTo>
                    <a:pt x="2872321" y="2020074"/>
                  </a:lnTo>
                  <a:lnTo>
                    <a:pt x="2876664" y="2055406"/>
                  </a:lnTo>
                  <a:lnTo>
                    <a:pt x="2879826" y="2057882"/>
                  </a:lnTo>
                  <a:lnTo>
                    <a:pt x="2883306" y="2057450"/>
                  </a:lnTo>
                  <a:lnTo>
                    <a:pt x="2886786" y="2057019"/>
                  </a:lnTo>
                  <a:lnTo>
                    <a:pt x="2889262" y="2053856"/>
                  </a:lnTo>
                  <a:close/>
                </a:path>
                <a:path w="3211195" h="2435225">
                  <a:moveTo>
                    <a:pt x="3018675" y="2196350"/>
                  </a:moveTo>
                  <a:lnTo>
                    <a:pt x="3007233" y="2195322"/>
                  </a:lnTo>
                  <a:lnTo>
                    <a:pt x="2984843" y="2196350"/>
                  </a:lnTo>
                  <a:lnTo>
                    <a:pt x="3018675" y="2196350"/>
                  </a:lnTo>
                  <a:close/>
                </a:path>
                <a:path w="3211195" h="2435225">
                  <a:moveTo>
                    <a:pt x="3049701" y="2034159"/>
                  </a:moveTo>
                  <a:lnTo>
                    <a:pt x="3045371" y="1998827"/>
                  </a:lnTo>
                  <a:lnTo>
                    <a:pt x="3042196" y="1996351"/>
                  </a:lnTo>
                  <a:lnTo>
                    <a:pt x="3038716" y="1996782"/>
                  </a:lnTo>
                  <a:lnTo>
                    <a:pt x="3035236" y="1997214"/>
                  </a:lnTo>
                  <a:lnTo>
                    <a:pt x="3032760" y="2000377"/>
                  </a:lnTo>
                  <a:lnTo>
                    <a:pt x="3037103" y="2035708"/>
                  </a:lnTo>
                  <a:lnTo>
                    <a:pt x="3040265" y="2038172"/>
                  </a:lnTo>
                  <a:lnTo>
                    <a:pt x="3047225" y="2037321"/>
                  </a:lnTo>
                  <a:lnTo>
                    <a:pt x="3049701" y="2034159"/>
                  </a:lnTo>
                  <a:close/>
                </a:path>
                <a:path w="3211195" h="2435225">
                  <a:moveTo>
                    <a:pt x="3211093" y="1988439"/>
                  </a:moveTo>
                  <a:lnTo>
                    <a:pt x="3209760" y="1921154"/>
                  </a:lnTo>
                  <a:lnTo>
                    <a:pt x="3200946" y="1887169"/>
                  </a:lnTo>
                  <a:lnTo>
                    <a:pt x="3198076" y="1882635"/>
                  </a:lnTo>
                  <a:lnTo>
                    <a:pt x="3198076" y="1990026"/>
                  </a:lnTo>
                  <a:lnTo>
                    <a:pt x="3187674" y="2048903"/>
                  </a:lnTo>
                  <a:lnTo>
                    <a:pt x="3172168" y="2095792"/>
                  </a:lnTo>
                  <a:lnTo>
                    <a:pt x="3157778" y="2127313"/>
                  </a:lnTo>
                  <a:lnTo>
                    <a:pt x="3153333" y="2137778"/>
                  </a:lnTo>
                  <a:lnTo>
                    <a:pt x="3150527" y="2148789"/>
                  </a:lnTo>
                  <a:lnTo>
                    <a:pt x="3149396" y="2160181"/>
                  </a:lnTo>
                  <a:lnTo>
                    <a:pt x="3149968" y="2171789"/>
                  </a:lnTo>
                  <a:lnTo>
                    <a:pt x="3154845" y="2211463"/>
                  </a:lnTo>
                  <a:lnTo>
                    <a:pt x="3157283" y="2261819"/>
                  </a:lnTo>
                  <a:lnTo>
                    <a:pt x="3153803" y="2305837"/>
                  </a:lnTo>
                  <a:lnTo>
                    <a:pt x="3141865" y="2364562"/>
                  </a:lnTo>
                  <a:lnTo>
                    <a:pt x="3116199" y="2393010"/>
                  </a:lnTo>
                  <a:lnTo>
                    <a:pt x="3093897" y="2401557"/>
                  </a:lnTo>
                  <a:lnTo>
                    <a:pt x="3086303" y="2401087"/>
                  </a:lnTo>
                  <a:lnTo>
                    <a:pt x="3082201" y="2397480"/>
                  </a:lnTo>
                  <a:lnTo>
                    <a:pt x="3077641" y="2387384"/>
                  </a:lnTo>
                  <a:lnTo>
                    <a:pt x="3076003" y="2370480"/>
                  </a:lnTo>
                  <a:lnTo>
                    <a:pt x="3076283" y="2349855"/>
                  </a:lnTo>
                  <a:lnTo>
                    <a:pt x="3077489" y="2327859"/>
                  </a:lnTo>
                  <a:lnTo>
                    <a:pt x="3078315" y="2313622"/>
                  </a:lnTo>
                  <a:lnTo>
                    <a:pt x="3078759" y="2302497"/>
                  </a:lnTo>
                  <a:lnTo>
                    <a:pt x="3078886" y="2292477"/>
                  </a:lnTo>
                  <a:lnTo>
                    <a:pt x="3078810" y="2284971"/>
                  </a:lnTo>
                  <a:lnTo>
                    <a:pt x="3078061" y="2274125"/>
                  </a:lnTo>
                  <a:lnTo>
                    <a:pt x="3077667" y="2270925"/>
                  </a:lnTo>
                  <a:lnTo>
                    <a:pt x="3077095" y="2265527"/>
                  </a:lnTo>
                  <a:lnTo>
                    <a:pt x="3065488" y="2220899"/>
                  </a:lnTo>
                  <a:lnTo>
                    <a:pt x="3026410" y="2197049"/>
                  </a:lnTo>
                  <a:lnTo>
                    <a:pt x="3018815" y="2196363"/>
                  </a:lnTo>
                  <a:lnTo>
                    <a:pt x="2984843" y="2196363"/>
                  </a:lnTo>
                  <a:lnTo>
                    <a:pt x="2984576" y="2196363"/>
                  </a:lnTo>
                  <a:lnTo>
                    <a:pt x="2984157" y="2196363"/>
                  </a:lnTo>
                  <a:lnTo>
                    <a:pt x="2978061" y="2197100"/>
                  </a:lnTo>
                  <a:lnTo>
                    <a:pt x="2977438" y="2197239"/>
                  </a:lnTo>
                  <a:lnTo>
                    <a:pt x="2955201" y="2201697"/>
                  </a:lnTo>
                  <a:lnTo>
                    <a:pt x="2912351" y="2226360"/>
                  </a:lnTo>
                  <a:lnTo>
                    <a:pt x="2902140" y="2255863"/>
                  </a:lnTo>
                  <a:lnTo>
                    <a:pt x="2902534" y="2271458"/>
                  </a:lnTo>
                  <a:lnTo>
                    <a:pt x="2904426" y="2286901"/>
                  </a:lnTo>
                  <a:lnTo>
                    <a:pt x="2905214" y="2292477"/>
                  </a:lnTo>
                  <a:lnTo>
                    <a:pt x="2905556" y="2295309"/>
                  </a:lnTo>
                  <a:lnTo>
                    <a:pt x="2907652" y="2307158"/>
                  </a:lnTo>
                  <a:lnTo>
                    <a:pt x="2910929" y="2320213"/>
                  </a:lnTo>
                  <a:lnTo>
                    <a:pt x="2914954" y="2334006"/>
                  </a:lnTo>
                  <a:lnTo>
                    <a:pt x="2919323" y="2348052"/>
                  </a:lnTo>
                  <a:lnTo>
                    <a:pt x="2925584" y="2368359"/>
                  </a:lnTo>
                  <a:lnTo>
                    <a:pt x="2930842" y="2388298"/>
                  </a:lnTo>
                  <a:lnTo>
                    <a:pt x="2933357" y="2405100"/>
                  </a:lnTo>
                  <a:lnTo>
                    <a:pt x="2931363" y="2416010"/>
                  </a:lnTo>
                  <a:lnTo>
                    <a:pt x="2928251" y="2420493"/>
                  </a:lnTo>
                  <a:lnTo>
                    <a:pt x="2920987" y="2422791"/>
                  </a:lnTo>
                  <a:lnTo>
                    <a:pt x="2911424" y="2422296"/>
                  </a:lnTo>
                  <a:lnTo>
                    <a:pt x="2872854" y="2407208"/>
                  </a:lnTo>
                  <a:lnTo>
                    <a:pt x="2839732" y="2344369"/>
                  </a:lnTo>
                  <a:lnTo>
                    <a:pt x="2825712" y="2302497"/>
                  </a:lnTo>
                  <a:lnTo>
                    <a:pt x="2815894" y="2253081"/>
                  </a:lnTo>
                  <a:lnTo>
                    <a:pt x="2811526" y="2217559"/>
                  </a:lnTo>
                  <a:lnTo>
                    <a:pt x="2808909" y="2204377"/>
                  </a:lnTo>
                  <a:lnTo>
                    <a:pt x="2804414" y="2191791"/>
                  </a:lnTo>
                  <a:lnTo>
                    <a:pt x="2798089" y="2179980"/>
                  </a:lnTo>
                  <a:lnTo>
                    <a:pt x="2790037" y="2169109"/>
                  </a:lnTo>
                  <a:lnTo>
                    <a:pt x="2766834" y="2139188"/>
                  </a:lnTo>
                  <a:lnTo>
                    <a:pt x="2741409" y="2097455"/>
                  </a:lnTo>
                  <a:lnTo>
                    <a:pt x="2719032" y="2045055"/>
                  </a:lnTo>
                  <a:lnTo>
                    <a:pt x="2704973" y="1983130"/>
                  </a:lnTo>
                  <a:lnTo>
                    <a:pt x="2704465" y="1957108"/>
                  </a:lnTo>
                  <a:lnTo>
                    <a:pt x="2709811" y="1935035"/>
                  </a:lnTo>
                  <a:lnTo>
                    <a:pt x="2737916" y="1902980"/>
                  </a:lnTo>
                  <a:lnTo>
                    <a:pt x="2783141" y="1888553"/>
                  </a:lnTo>
                  <a:lnTo>
                    <a:pt x="2808325" y="1887321"/>
                  </a:lnTo>
                  <a:lnTo>
                    <a:pt x="2831452" y="1889201"/>
                  </a:lnTo>
                  <a:lnTo>
                    <a:pt x="2850438" y="1893100"/>
                  </a:lnTo>
                  <a:lnTo>
                    <a:pt x="2863138" y="1897964"/>
                  </a:lnTo>
                  <a:lnTo>
                    <a:pt x="2876448" y="1919414"/>
                  </a:lnTo>
                  <a:lnTo>
                    <a:pt x="2903309" y="1934679"/>
                  </a:lnTo>
                  <a:lnTo>
                    <a:pt x="2940456" y="1942477"/>
                  </a:lnTo>
                  <a:lnTo>
                    <a:pt x="2984639" y="1941550"/>
                  </a:lnTo>
                  <a:lnTo>
                    <a:pt x="2988119" y="1941118"/>
                  </a:lnTo>
                  <a:lnTo>
                    <a:pt x="2990596" y="1937956"/>
                  </a:lnTo>
                  <a:lnTo>
                    <a:pt x="2989745" y="1930984"/>
                  </a:lnTo>
                  <a:lnTo>
                    <a:pt x="2988907" y="1930323"/>
                  </a:lnTo>
                  <a:lnTo>
                    <a:pt x="2986570" y="1928507"/>
                  </a:lnTo>
                  <a:lnTo>
                    <a:pt x="2983090" y="1928939"/>
                  </a:lnTo>
                  <a:lnTo>
                    <a:pt x="2950654" y="1930323"/>
                  </a:lnTo>
                  <a:lnTo>
                    <a:pt x="2921635" y="1926691"/>
                  </a:lnTo>
                  <a:lnTo>
                    <a:pt x="2898025" y="1918703"/>
                  </a:lnTo>
                  <a:lnTo>
                    <a:pt x="2881807" y="1907044"/>
                  </a:lnTo>
                  <a:lnTo>
                    <a:pt x="2898610" y="1911184"/>
                  </a:lnTo>
                  <a:lnTo>
                    <a:pt x="2915348" y="1913077"/>
                  </a:lnTo>
                  <a:lnTo>
                    <a:pt x="2930321" y="1913432"/>
                  </a:lnTo>
                  <a:lnTo>
                    <a:pt x="2941828" y="1912975"/>
                  </a:lnTo>
                  <a:lnTo>
                    <a:pt x="2942298" y="1913039"/>
                  </a:lnTo>
                  <a:lnTo>
                    <a:pt x="2950349" y="1911921"/>
                  </a:lnTo>
                  <a:lnTo>
                    <a:pt x="2965437" y="1908695"/>
                  </a:lnTo>
                  <a:lnTo>
                    <a:pt x="2970758" y="1907044"/>
                  </a:lnTo>
                  <a:lnTo>
                    <a:pt x="2984893" y="1902663"/>
                  </a:lnTo>
                  <a:lnTo>
                    <a:pt x="2989046" y="1900707"/>
                  </a:lnTo>
                  <a:lnTo>
                    <a:pt x="3004858" y="1893239"/>
                  </a:lnTo>
                  <a:lnTo>
                    <a:pt x="3021469" y="1879790"/>
                  </a:lnTo>
                  <a:lnTo>
                    <a:pt x="3038932" y="1867941"/>
                  </a:lnTo>
                  <a:lnTo>
                    <a:pt x="3069793" y="1855838"/>
                  </a:lnTo>
                  <a:lnTo>
                    <a:pt x="3107575" y="1848993"/>
                  </a:lnTo>
                  <a:lnTo>
                    <a:pt x="3145790" y="1852891"/>
                  </a:lnTo>
                  <a:lnTo>
                    <a:pt x="3180829" y="1877199"/>
                  </a:lnTo>
                  <a:lnTo>
                    <a:pt x="3197161" y="1922703"/>
                  </a:lnTo>
                  <a:lnTo>
                    <a:pt x="3198076" y="1990026"/>
                  </a:lnTo>
                  <a:lnTo>
                    <a:pt x="3198076" y="1882635"/>
                  </a:lnTo>
                  <a:lnTo>
                    <a:pt x="3186138" y="1863737"/>
                  </a:lnTo>
                  <a:lnTo>
                    <a:pt x="3168180" y="1848993"/>
                  </a:lnTo>
                  <a:lnTo>
                    <a:pt x="3149511" y="1840750"/>
                  </a:lnTo>
                  <a:lnTo>
                    <a:pt x="3107499" y="1836229"/>
                  </a:lnTo>
                  <a:lnTo>
                    <a:pt x="3066173" y="1843544"/>
                  </a:lnTo>
                  <a:lnTo>
                    <a:pt x="3032125" y="1857146"/>
                  </a:lnTo>
                  <a:lnTo>
                    <a:pt x="3011894" y="1871459"/>
                  </a:lnTo>
                  <a:lnTo>
                    <a:pt x="2995688" y="1883905"/>
                  </a:lnTo>
                  <a:lnTo>
                    <a:pt x="2975800" y="1892414"/>
                  </a:lnTo>
                  <a:lnTo>
                    <a:pt x="2957030" y="1897595"/>
                  </a:lnTo>
                  <a:lnTo>
                    <a:pt x="2944520" y="1900008"/>
                  </a:lnTo>
                  <a:lnTo>
                    <a:pt x="2931718" y="1900707"/>
                  </a:lnTo>
                  <a:lnTo>
                    <a:pt x="2912376" y="1900212"/>
                  </a:lnTo>
                  <a:lnTo>
                    <a:pt x="2891066" y="1896745"/>
                  </a:lnTo>
                  <a:lnTo>
                    <a:pt x="2872270" y="1888553"/>
                  </a:lnTo>
                  <a:lnTo>
                    <a:pt x="2869120" y="1887321"/>
                  </a:lnTo>
                  <a:lnTo>
                    <a:pt x="2849245" y="1879600"/>
                  </a:lnTo>
                  <a:lnTo>
                    <a:pt x="2812910" y="1874647"/>
                  </a:lnTo>
                  <a:lnTo>
                    <a:pt x="2771051" y="1877542"/>
                  </a:lnTo>
                  <a:lnTo>
                    <a:pt x="2731363" y="1892096"/>
                  </a:lnTo>
                  <a:lnTo>
                    <a:pt x="2701391" y="1923262"/>
                  </a:lnTo>
                  <a:lnTo>
                    <a:pt x="2692362" y="1984679"/>
                  </a:lnTo>
                  <a:lnTo>
                    <a:pt x="2706928" y="2048903"/>
                  </a:lnTo>
                  <a:lnTo>
                    <a:pt x="2730093" y="2103196"/>
                  </a:lnTo>
                  <a:lnTo>
                    <a:pt x="2756408" y="2146427"/>
                  </a:lnTo>
                  <a:lnTo>
                    <a:pt x="2780411" y="2177389"/>
                  </a:lnTo>
                  <a:lnTo>
                    <a:pt x="2787345" y="2186749"/>
                  </a:lnTo>
                  <a:lnTo>
                    <a:pt x="2792793" y="2196922"/>
                  </a:lnTo>
                  <a:lnTo>
                    <a:pt x="2796679" y="2207755"/>
                  </a:lnTo>
                  <a:lnTo>
                    <a:pt x="2798927" y="2219109"/>
                  </a:lnTo>
                  <a:lnTo>
                    <a:pt x="2803283" y="2254631"/>
                  </a:lnTo>
                  <a:lnTo>
                    <a:pt x="2812097" y="2300808"/>
                  </a:lnTo>
                  <a:lnTo>
                    <a:pt x="2825038" y="2341524"/>
                  </a:lnTo>
                  <a:lnTo>
                    <a:pt x="2854363" y="2404580"/>
                  </a:lnTo>
                  <a:lnTo>
                    <a:pt x="2894977" y="2432380"/>
                  </a:lnTo>
                  <a:lnTo>
                    <a:pt x="2914154" y="2435161"/>
                  </a:lnTo>
                  <a:lnTo>
                    <a:pt x="2917355" y="2435060"/>
                  </a:lnTo>
                  <a:lnTo>
                    <a:pt x="2945930" y="2409621"/>
                  </a:lnTo>
                  <a:lnTo>
                    <a:pt x="2944457" y="2391270"/>
                  </a:lnTo>
                  <a:lnTo>
                    <a:pt x="2939059" y="2369134"/>
                  </a:lnTo>
                  <a:lnTo>
                    <a:pt x="2931439" y="2344229"/>
                  </a:lnTo>
                  <a:lnTo>
                    <a:pt x="2927197" y="2330615"/>
                  </a:lnTo>
                  <a:lnTo>
                    <a:pt x="2923286" y="2317305"/>
                  </a:lnTo>
                  <a:lnTo>
                    <a:pt x="2920149" y="2304834"/>
                  </a:lnTo>
                  <a:lnTo>
                    <a:pt x="2918168" y="2293759"/>
                  </a:lnTo>
                  <a:lnTo>
                    <a:pt x="2917812" y="2290864"/>
                  </a:lnTo>
                  <a:lnTo>
                    <a:pt x="2916986" y="2284971"/>
                  </a:lnTo>
                  <a:lnTo>
                    <a:pt x="2915221" y="2270925"/>
                  </a:lnTo>
                  <a:lnTo>
                    <a:pt x="2914726" y="2257564"/>
                  </a:lnTo>
                  <a:lnTo>
                    <a:pt x="2916720" y="2245195"/>
                  </a:lnTo>
                  <a:lnTo>
                    <a:pt x="2944545" y="2218537"/>
                  </a:lnTo>
                  <a:lnTo>
                    <a:pt x="2982544" y="2209355"/>
                  </a:lnTo>
                  <a:lnTo>
                    <a:pt x="3003893" y="2207971"/>
                  </a:lnTo>
                  <a:lnTo>
                    <a:pt x="3021647" y="2209076"/>
                  </a:lnTo>
                  <a:lnTo>
                    <a:pt x="3055099" y="2228202"/>
                  </a:lnTo>
                  <a:lnTo>
                    <a:pt x="3064472" y="2266861"/>
                  </a:lnTo>
                  <a:lnTo>
                    <a:pt x="3065094" y="2272779"/>
                  </a:lnTo>
                  <a:lnTo>
                    <a:pt x="3065449" y="2275675"/>
                  </a:lnTo>
                  <a:lnTo>
                    <a:pt x="3066084" y="2284971"/>
                  </a:lnTo>
                  <a:lnTo>
                    <a:pt x="3066173" y="2299525"/>
                  </a:lnTo>
                  <a:lnTo>
                    <a:pt x="3065576" y="2313952"/>
                  </a:lnTo>
                  <a:lnTo>
                    <a:pt x="3064624" y="2330615"/>
                  </a:lnTo>
                  <a:lnTo>
                    <a:pt x="3063392" y="2353868"/>
                  </a:lnTo>
                  <a:lnTo>
                    <a:pt x="3066529" y="2394813"/>
                  </a:lnTo>
                  <a:lnTo>
                    <a:pt x="3087992" y="2413038"/>
                  </a:lnTo>
                  <a:lnTo>
                    <a:pt x="3096920" y="2413012"/>
                  </a:lnTo>
                  <a:lnTo>
                    <a:pt x="3135630" y="2394762"/>
                  </a:lnTo>
                  <a:lnTo>
                    <a:pt x="3161385" y="2336812"/>
                  </a:lnTo>
                  <a:lnTo>
                    <a:pt x="3170047" y="2257564"/>
                  </a:lnTo>
                  <a:lnTo>
                    <a:pt x="3169958" y="2254631"/>
                  </a:lnTo>
                  <a:lnTo>
                    <a:pt x="3167443" y="2209914"/>
                  </a:lnTo>
                  <a:lnTo>
                    <a:pt x="3162579" y="2170239"/>
                  </a:lnTo>
                  <a:lnTo>
                    <a:pt x="3162096" y="2160536"/>
                  </a:lnTo>
                  <a:lnTo>
                    <a:pt x="3163024" y="2151037"/>
                  </a:lnTo>
                  <a:lnTo>
                    <a:pt x="3165348" y="2141867"/>
                  </a:lnTo>
                  <a:lnTo>
                    <a:pt x="3169043" y="2133168"/>
                  </a:lnTo>
                  <a:lnTo>
                    <a:pt x="3185528" y="2096846"/>
                  </a:lnTo>
                  <a:lnTo>
                    <a:pt x="3201289" y="2047798"/>
                  </a:lnTo>
                  <a:lnTo>
                    <a:pt x="3211093" y="198843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82460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98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882460" y="321409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882460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30"/>
                  </a:moveTo>
                  <a:lnTo>
                    <a:pt x="298564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96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4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4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46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39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31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882460" y="49910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4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4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86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4" h="5753735">
                  <a:moveTo>
                    <a:pt x="155130" y="5697652"/>
                  </a:moveTo>
                  <a:lnTo>
                    <a:pt x="150456" y="5692394"/>
                  </a:lnTo>
                  <a:lnTo>
                    <a:pt x="146443" y="5692191"/>
                  </a:lnTo>
                  <a:lnTo>
                    <a:pt x="87884" y="5744273"/>
                  </a:lnTo>
                  <a:lnTo>
                    <a:pt x="87655" y="5748286"/>
                  </a:lnTo>
                  <a:lnTo>
                    <a:pt x="89992" y="5750903"/>
                  </a:lnTo>
                  <a:lnTo>
                    <a:pt x="91427" y="5752528"/>
                  </a:lnTo>
                  <a:lnTo>
                    <a:pt x="93510" y="5753227"/>
                  </a:lnTo>
                  <a:lnTo>
                    <a:pt x="96748" y="5752833"/>
                  </a:lnTo>
                  <a:lnTo>
                    <a:pt x="97955" y="5752312"/>
                  </a:lnTo>
                  <a:lnTo>
                    <a:pt x="154889" y="5701665"/>
                  </a:lnTo>
                  <a:lnTo>
                    <a:pt x="155130" y="5697652"/>
                  </a:lnTo>
                  <a:close/>
                </a:path>
                <a:path w="737234" h="5753735">
                  <a:moveTo>
                    <a:pt x="302895" y="217627"/>
                  </a:moveTo>
                  <a:lnTo>
                    <a:pt x="298564" y="182295"/>
                  </a:lnTo>
                  <a:lnTo>
                    <a:pt x="295389" y="179832"/>
                  </a:lnTo>
                  <a:lnTo>
                    <a:pt x="288429" y="180682"/>
                  </a:lnTo>
                  <a:lnTo>
                    <a:pt x="285953" y="183845"/>
                  </a:lnTo>
                  <a:lnTo>
                    <a:pt x="290296" y="219176"/>
                  </a:lnTo>
                  <a:lnTo>
                    <a:pt x="293458" y="221653"/>
                  </a:lnTo>
                  <a:lnTo>
                    <a:pt x="296938" y="221221"/>
                  </a:lnTo>
                  <a:lnTo>
                    <a:pt x="300418" y="220789"/>
                  </a:lnTo>
                  <a:lnTo>
                    <a:pt x="302895" y="217627"/>
                  </a:lnTo>
                  <a:close/>
                </a:path>
                <a:path w="737234" h="5753735">
                  <a:moveTo>
                    <a:pt x="432308" y="360121"/>
                  </a:moveTo>
                  <a:lnTo>
                    <a:pt x="420865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4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42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4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74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70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66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55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89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44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46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71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41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39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42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31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62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98" y="60515"/>
                  </a:lnTo>
                  <a:lnTo>
                    <a:pt x="285902" y="52324"/>
                  </a:lnTo>
                  <a:lnTo>
                    <a:pt x="282752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312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29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81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25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52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4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4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4" h="5753735">
                  <a:moveTo>
                    <a:pt x="736688" y="5537149"/>
                  </a:moveTo>
                  <a:lnTo>
                    <a:pt x="735825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757979"/>
              <a:ext cx="172186" cy="6837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134011" y="539825"/>
              <a:ext cx="1485265" cy="1263015"/>
            </a:xfrm>
            <a:custGeom>
              <a:avLst/>
              <a:gdLst/>
              <a:ahLst/>
              <a:cxnLst/>
              <a:rect l="l" t="t" r="r" b="b"/>
              <a:pathLst>
                <a:path w="1485265" h="1263014">
                  <a:moveTo>
                    <a:pt x="181305" y="832929"/>
                  </a:moveTo>
                  <a:lnTo>
                    <a:pt x="178727" y="829843"/>
                  </a:lnTo>
                  <a:lnTo>
                    <a:pt x="171729" y="829233"/>
                  </a:lnTo>
                  <a:lnTo>
                    <a:pt x="168656" y="831824"/>
                  </a:lnTo>
                  <a:lnTo>
                    <a:pt x="165544" y="867283"/>
                  </a:lnTo>
                  <a:lnTo>
                    <a:pt x="168135" y="870356"/>
                  </a:lnTo>
                  <a:lnTo>
                    <a:pt x="171627" y="870661"/>
                  </a:lnTo>
                  <a:lnTo>
                    <a:pt x="175120" y="870966"/>
                  </a:lnTo>
                  <a:lnTo>
                    <a:pt x="178206" y="868387"/>
                  </a:lnTo>
                  <a:lnTo>
                    <a:pt x="181305" y="832929"/>
                  </a:lnTo>
                  <a:close/>
                </a:path>
                <a:path w="1485265" h="1263014">
                  <a:moveTo>
                    <a:pt x="342341" y="847013"/>
                  </a:moveTo>
                  <a:lnTo>
                    <a:pt x="339750" y="843940"/>
                  </a:lnTo>
                  <a:lnTo>
                    <a:pt x="336257" y="843635"/>
                  </a:lnTo>
                  <a:lnTo>
                    <a:pt x="332765" y="843330"/>
                  </a:lnTo>
                  <a:lnTo>
                    <a:pt x="329679" y="845908"/>
                  </a:lnTo>
                  <a:lnTo>
                    <a:pt x="326580" y="881367"/>
                  </a:lnTo>
                  <a:lnTo>
                    <a:pt x="329158" y="884453"/>
                  </a:lnTo>
                  <a:lnTo>
                    <a:pt x="336156" y="885063"/>
                  </a:lnTo>
                  <a:lnTo>
                    <a:pt x="339229" y="882472"/>
                  </a:lnTo>
                  <a:lnTo>
                    <a:pt x="342341" y="847013"/>
                  </a:lnTo>
                  <a:close/>
                </a:path>
                <a:path w="1485265" h="1263014">
                  <a:moveTo>
                    <a:pt x="519290" y="805218"/>
                  </a:moveTo>
                  <a:lnTo>
                    <a:pt x="517728" y="770153"/>
                  </a:lnTo>
                  <a:lnTo>
                    <a:pt x="508114" y="744156"/>
                  </a:lnTo>
                  <a:lnTo>
                    <a:pt x="506641" y="742315"/>
                  </a:lnTo>
                  <a:lnTo>
                    <a:pt x="506641" y="804113"/>
                  </a:lnTo>
                  <a:lnTo>
                    <a:pt x="493534" y="870165"/>
                  </a:lnTo>
                  <a:lnTo>
                    <a:pt x="471131" y="925563"/>
                  </a:lnTo>
                  <a:lnTo>
                    <a:pt x="446214" y="968235"/>
                  </a:lnTo>
                  <a:lnTo>
                    <a:pt x="425589" y="996073"/>
                  </a:lnTo>
                  <a:lnTo>
                    <a:pt x="419049" y="1005382"/>
                  </a:lnTo>
                  <a:lnTo>
                    <a:pt x="414020" y="1015568"/>
                  </a:lnTo>
                  <a:lnTo>
                    <a:pt x="410552" y="1026464"/>
                  </a:lnTo>
                  <a:lnTo>
                    <a:pt x="408698" y="1037945"/>
                  </a:lnTo>
                  <a:lnTo>
                    <a:pt x="405218" y="1077760"/>
                  </a:lnTo>
                  <a:lnTo>
                    <a:pt x="397129" y="1127518"/>
                  </a:lnTo>
                  <a:lnTo>
                    <a:pt x="384568" y="1169860"/>
                  </a:lnTo>
                  <a:lnTo>
                    <a:pt x="360692" y="1224826"/>
                  </a:lnTo>
                  <a:lnTo>
                    <a:pt x="329666" y="1247305"/>
                  </a:lnTo>
                  <a:lnTo>
                    <a:pt x="306082" y="1251038"/>
                  </a:lnTo>
                  <a:lnTo>
                    <a:pt x="298742" y="1248994"/>
                  </a:lnTo>
                  <a:lnTo>
                    <a:pt x="295490" y="1244612"/>
                  </a:lnTo>
                  <a:lnTo>
                    <a:pt x="293116" y="1233792"/>
                  </a:lnTo>
                  <a:lnTo>
                    <a:pt x="295033" y="1216914"/>
                  </a:lnTo>
                  <a:lnTo>
                    <a:pt x="299593" y="1196809"/>
                  </a:lnTo>
                  <a:lnTo>
                    <a:pt x="305142" y="1176286"/>
                  </a:lnTo>
                  <a:lnTo>
                    <a:pt x="309029" y="1162100"/>
                  </a:lnTo>
                  <a:lnTo>
                    <a:pt x="312585" y="1148181"/>
                  </a:lnTo>
                  <a:lnTo>
                    <a:pt x="315391" y="1135011"/>
                  </a:lnTo>
                  <a:lnTo>
                    <a:pt x="317080" y="1123099"/>
                  </a:lnTo>
                  <a:lnTo>
                    <a:pt x="317347" y="1119974"/>
                  </a:lnTo>
                  <a:lnTo>
                    <a:pt x="317931" y="1114488"/>
                  </a:lnTo>
                  <a:lnTo>
                    <a:pt x="319176" y="1100213"/>
                  </a:lnTo>
                  <a:lnTo>
                    <a:pt x="319112" y="1083576"/>
                  </a:lnTo>
                  <a:lnTo>
                    <a:pt x="315849" y="1068412"/>
                  </a:lnTo>
                  <a:lnTo>
                    <a:pt x="286893" y="1039241"/>
                  </a:lnTo>
                  <a:lnTo>
                    <a:pt x="241808" y="1027595"/>
                  </a:lnTo>
                  <a:lnTo>
                    <a:pt x="241503" y="1027518"/>
                  </a:lnTo>
                  <a:lnTo>
                    <a:pt x="240868" y="1027442"/>
                  </a:lnTo>
                  <a:lnTo>
                    <a:pt x="235419" y="1026960"/>
                  </a:lnTo>
                  <a:lnTo>
                    <a:pt x="235280" y="1026947"/>
                  </a:lnTo>
                  <a:lnTo>
                    <a:pt x="234899" y="1026960"/>
                  </a:lnTo>
                  <a:lnTo>
                    <a:pt x="234645" y="1026960"/>
                  </a:lnTo>
                  <a:lnTo>
                    <a:pt x="211963" y="1026718"/>
                  </a:lnTo>
                  <a:lnTo>
                    <a:pt x="192862" y="1029106"/>
                  </a:lnTo>
                  <a:lnTo>
                    <a:pt x="154698" y="1054252"/>
                  </a:lnTo>
                  <a:lnTo>
                    <a:pt x="144627" y="1099070"/>
                  </a:lnTo>
                  <a:lnTo>
                    <a:pt x="144195" y="1105103"/>
                  </a:lnTo>
                  <a:lnTo>
                    <a:pt x="143941" y="1107948"/>
                  </a:lnTo>
                  <a:lnTo>
                    <a:pt x="143713" y="1114488"/>
                  </a:lnTo>
                  <a:lnTo>
                    <a:pt x="143598" y="1121981"/>
                  </a:lnTo>
                  <a:lnTo>
                    <a:pt x="144005" y="1133424"/>
                  </a:lnTo>
                  <a:lnTo>
                    <a:pt x="145122" y="1148181"/>
                  </a:lnTo>
                  <a:lnTo>
                    <a:pt x="146456" y="1162392"/>
                  </a:lnTo>
                  <a:lnTo>
                    <a:pt x="148348" y="1183576"/>
                  </a:lnTo>
                  <a:lnTo>
                    <a:pt x="144094" y="1231379"/>
                  </a:lnTo>
                  <a:lnTo>
                    <a:pt x="132524" y="1235849"/>
                  </a:lnTo>
                  <a:lnTo>
                    <a:pt x="123278" y="1233385"/>
                  </a:lnTo>
                  <a:lnTo>
                    <a:pt x="88684" y="1210614"/>
                  </a:lnTo>
                  <a:lnTo>
                    <a:pt x="69342" y="1142250"/>
                  </a:lnTo>
                  <a:lnTo>
                    <a:pt x="64427" y="1099172"/>
                  </a:lnTo>
                  <a:lnTo>
                    <a:pt x="64528" y="1083576"/>
                  </a:lnTo>
                  <a:lnTo>
                    <a:pt x="64922" y="1054252"/>
                  </a:lnTo>
                  <a:lnTo>
                    <a:pt x="65036" y="1047750"/>
                  </a:lnTo>
                  <a:lnTo>
                    <a:pt x="68135" y="1012355"/>
                  </a:lnTo>
                  <a:lnTo>
                    <a:pt x="68313" y="998905"/>
                  </a:lnTo>
                  <a:lnTo>
                    <a:pt x="66522" y="985659"/>
                  </a:lnTo>
                  <a:lnTo>
                    <a:pt x="62801" y="972794"/>
                  </a:lnTo>
                  <a:lnTo>
                    <a:pt x="57188" y="960488"/>
                  </a:lnTo>
                  <a:lnTo>
                    <a:pt x="40716" y="926401"/>
                  </a:lnTo>
                  <a:lnTo>
                    <a:pt x="24523" y="880287"/>
                  </a:lnTo>
                  <a:lnTo>
                    <a:pt x="13525" y="824382"/>
                  </a:lnTo>
                  <a:lnTo>
                    <a:pt x="12712" y="765708"/>
                  </a:lnTo>
                  <a:lnTo>
                    <a:pt x="12763" y="760323"/>
                  </a:lnTo>
                  <a:lnTo>
                    <a:pt x="27381" y="714857"/>
                  </a:lnTo>
                  <a:lnTo>
                    <a:pt x="61531" y="689330"/>
                  </a:lnTo>
                  <a:lnTo>
                    <a:pt x="96710" y="684060"/>
                  </a:lnTo>
                  <a:lnTo>
                    <a:pt x="108775" y="684631"/>
                  </a:lnTo>
                  <a:lnTo>
                    <a:pt x="155892" y="695312"/>
                  </a:lnTo>
                  <a:lnTo>
                    <a:pt x="193624" y="734225"/>
                  </a:lnTo>
                  <a:lnTo>
                    <a:pt x="216712" y="754735"/>
                  </a:lnTo>
                  <a:lnTo>
                    <a:pt x="251434" y="770089"/>
                  </a:lnTo>
                  <a:lnTo>
                    <a:pt x="294843" y="778357"/>
                  </a:lnTo>
                  <a:lnTo>
                    <a:pt x="298348" y="778662"/>
                  </a:lnTo>
                  <a:lnTo>
                    <a:pt x="301421" y="776084"/>
                  </a:lnTo>
                  <a:lnTo>
                    <a:pt x="302031" y="769086"/>
                  </a:lnTo>
                  <a:lnTo>
                    <a:pt x="299453" y="766013"/>
                  </a:lnTo>
                  <a:lnTo>
                    <a:pt x="295960" y="765708"/>
                  </a:lnTo>
                  <a:lnTo>
                    <a:pt x="263931" y="760323"/>
                  </a:lnTo>
                  <a:lnTo>
                    <a:pt x="236308" y="750735"/>
                  </a:lnTo>
                  <a:lnTo>
                    <a:pt x="214871" y="738022"/>
                  </a:lnTo>
                  <a:lnTo>
                    <a:pt x="201434" y="723226"/>
                  </a:lnTo>
                  <a:lnTo>
                    <a:pt x="217004" y="730770"/>
                  </a:lnTo>
                  <a:lnTo>
                    <a:pt x="232981" y="736104"/>
                  </a:lnTo>
                  <a:lnTo>
                    <a:pt x="247561" y="739571"/>
                  </a:lnTo>
                  <a:lnTo>
                    <a:pt x="258914" y="741502"/>
                  </a:lnTo>
                  <a:lnTo>
                    <a:pt x="259359" y="741667"/>
                  </a:lnTo>
                  <a:lnTo>
                    <a:pt x="259829" y="741781"/>
                  </a:lnTo>
                  <a:lnTo>
                    <a:pt x="260540" y="741870"/>
                  </a:lnTo>
                  <a:lnTo>
                    <a:pt x="266369" y="742378"/>
                  </a:lnTo>
                  <a:lnTo>
                    <a:pt x="266941" y="742353"/>
                  </a:lnTo>
                  <a:lnTo>
                    <a:pt x="267474" y="742251"/>
                  </a:lnTo>
                  <a:lnTo>
                    <a:pt x="282905" y="742226"/>
                  </a:lnTo>
                  <a:lnTo>
                    <a:pt x="303187" y="740384"/>
                  </a:lnTo>
                  <a:lnTo>
                    <a:pt x="324675" y="735317"/>
                  </a:lnTo>
                  <a:lnTo>
                    <a:pt x="335800" y="729640"/>
                  </a:lnTo>
                  <a:lnTo>
                    <a:pt x="343712" y="725601"/>
                  </a:lnTo>
                  <a:lnTo>
                    <a:pt x="363258" y="717651"/>
                  </a:lnTo>
                  <a:lnTo>
                    <a:pt x="395960" y="712241"/>
                  </a:lnTo>
                  <a:lnTo>
                    <a:pt x="434340" y="713384"/>
                  </a:lnTo>
                  <a:lnTo>
                    <a:pt x="470916" y="725144"/>
                  </a:lnTo>
                  <a:lnTo>
                    <a:pt x="488340" y="738543"/>
                  </a:lnTo>
                  <a:lnTo>
                    <a:pt x="500126" y="756208"/>
                  </a:lnTo>
                  <a:lnTo>
                    <a:pt x="506234" y="778090"/>
                  </a:lnTo>
                  <a:lnTo>
                    <a:pt x="506641" y="804113"/>
                  </a:lnTo>
                  <a:lnTo>
                    <a:pt x="506641" y="742315"/>
                  </a:lnTo>
                  <a:lnTo>
                    <a:pt x="493534" y="725893"/>
                  </a:lnTo>
                  <a:lnTo>
                    <a:pt x="477075" y="714044"/>
                  </a:lnTo>
                  <a:lnTo>
                    <a:pt x="471538" y="712241"/>
                  </a:lnTo>
                  <a:lnTo>
                    <a:pt x="436918" y="700887"/>
                  </a:lnTo>
                  <a:lnTo>
                    <a:pt x="394982" y="699465"/>
                  </a:lnTo>
                  <a:lnTo>
                    <a:pt x="358838" y="705688"/>
                  </a:lnTo>
                  <a:lnTo>
                    <a:pt x="336080" y="715467"/>
                  </a:lnTo>
                  <a:lnTo>
                    <a:pt x="317639" y="724281"/>
                  </a:lnTo>
                  <a:lnTo>
                    <a:pt x="296405" y="728472"/>
                  </a:lnTo>
                  <a:lnTo>
                    <a:pt x="277063" y="729640"/>
                  </a:lnTo>
                  <a:lnTo>
                    <a:pt x="264248" y="729386"/>
                  </a:lnTo>
                  <a:lnTo>
                    <a:pt x="251574" y="727405"/>
                  </a:lnTo>
                  <a:lnTo>
                    <a:pt x="234124" y="723226"/>
                  </a:lnTo>
                  <a:lnTo>
                    <a:pt x="232752" y="722896"/>
                  </a:lnTo>
                  <a:lnTo>
                    <a:pt x="212623" y="715086"/>
                  </a:lnTo>
                  <a:lnTo>
                    <a:pt x="196011" y="703199"/>
                  </a:lnTo>
                  <a:lnTo>
                    <a:pt x="175285" y="689622"/>
                  </a:lnTo>
                  <a:lnTo>
                    <a:pt x="159804" y="684060"/>
                  </a:lnTo>
                  <a:lnTo>
                    <a:pt x="140779" y="677227"/>
                  </a:lnTo>
                  <a:lnTo>
                    <a:pt x="99225" y="671347"/>
                  </a:lnTo>
                  <a:lnTo>
                    <a:pt x="57391" y="677329"/>
                  </a:lnTo>
                  <a:lnTo>
                    <a:pt x="39116" y="686142"/>
                  </a:lnTo>
                  <a:lnTo>
                    <a:pt x="21590" y="701586"/>
                  </a:lnTo>
                  <a:lnTo>
                    <a:pt x="7620" y="725512"/>
                  </a:lnTo>
                  <a:lnTo>
                    <a:pt x="0" y="759777"/>
                  </a:lnTo>
                  <a:lnTo>
                    <a:pt x="889" y="825627"/>
                  </a:lnTo>
                  <a:lnTo>
                    <a:pt x="12255" y="883564"/>
                  </a:lnTo>
                  <a:lnTo>
                    <a:pt x="29006" y="931303"/>
                  </a:lnTo>
                  <a:lnTo>
                    <a:pt x="46050" y="966584"/>
                  </a:lnTo>
                  <a:lnTo>
                    <a:pt x="50888" y="977188"/>
                  </a:lnTo>
                  <a:lnTo>
                    <a:pt x="54089" y="988275"/>
                  </a:lnTo>
                  <a:lnTo>
                    <a:pt x="55524" y="998905"/>
                  </a:lnTo>
                  <a:lnTo>
                    <a:pt x="55575" y="1004138"/>
                  </a:lnTo>
                  <a:lnTo>
                    <a:pt x="55486" y="1011250"/>
                  </a:lnTo>
                  <a:lnTo>
                    <a:pt x="52362" y="1046886"/>
                  </a:lnTo>
                  <a:lnTo>
                    <a:pt x="51371" y="1093901"/>
                  </a:lnTo>
                  <a:lnTo>
                    <a:pt x="55562" y="1136408"/>
                  </a:lnTo>
                  <a:lnTo>
                    <a:pt x="71145" y="1204188"/>
                  </a:lnTo>
                  <a:lnTo>
                    <a:pt x="105092" y="1239837"/>
                  </a:lnTo>
                  <a:lnTo>
                    <a:pt x="139103" y="1248206"/>
                  </a:lnTo>
                  <a:lnTo>
                    <a:pt x="147231" y="1245908"/>
                  </a:lnTo>
                  <a:lnTo>
                    <a:pt x="152819" y="1240586"/>
                  </a:lnTo>
                  <a:lnTo>
                    <a:pt x="155422" y="1235849"/>
                  </a:lnTo>
                  <a:lnTo>
                    <a:pt x="159664" y="1228166"/>
                  </a:lnTo>
                  <a:lnTo>
                    <a:pt x="162039" y="1209903"/>
                  </a:lnTo>
                  <a:lnTo>
                    <a:pt x="161366" y="1187132"/>
                  </a:lnTo>
                  <a:lnTo>
                    <a:pt x="159092" y="1161186"/>
                  </a:lnTo>
                  <a:lnTo>
                    <a:pt x="157759" y="1146987"/>
                  </a:lnTo>
                  <a:lnTo>
                    <a:pt x="156705" y="1133132"/>
                  </a:lnTo>
                  <a:lnTo>
                    <a:pt x="156324" y="1123099"/>
                  </a:lnTo>
                  <a:lnTo>
                    <a:pt x="156260" y="1119073"/>
                  </a:lnTo>
                  <a:lnTo>
                    <a:pt x="156591" y="1109052"/>
                  </a:lnTo>
                  <a:lnTo>
                    <a:pt x="156921" y="1105103"/>
                  </a:lnTo>
                  <a:lnTo>
                    <a:pt x="157429" y="1098372"/>
                  </a:lnTo>
                  <a:lnTo>
                    <a:pt x="173164" y="1051572"/>
                  </a:lnTo>
                  <a:lnTo>
                    <a:pt x="215747" y="1039241"/>
                  </a:lnTo>
                  <a:lnTo>
                    <a:pt x="237121" y="1039876"/>
                  </a:lnTo>
                  <a:lnTo>
                    <a:pt x="275424" y="1047750"/>
                  </a:lnTo>
                  <a:lnTo>
                    <a:pt x="304177" y="1073404"/>
                  </a:lnTo>
                  <a:lnTo>
                    <a:pt x="306603" y="1085710"/>
                  </a:lnTo>
                  <a:lnTo>
                    <a:pt x="306578" y="1093901"/>
                  </a:lnTo>
                  <a:lnTo>
                    <a:pt x="306463" y="1100213"/>
                  </a:lnTo>
                  <a:lnTo>
                    <a:pt x="305295" y="1113167"/>
                  </a:lnTo>
                  <a:lnTo>
                    <a:pt x="304571" y="1120305"/>
                  </a:lnTo>
                  <a:lnTo>
                    <a:pt x="304419" y="1121981"/>
                  </a:lnTo>
                  <a:lnTo>
                    <a:pt x="302831" y="1133132"/>
                  </a:lnTo>
                  <a:lnTo>
                    <a:pt x="300113" y="1145705"/>
                  </a:lnTo>
                  <a:lnTo>
                    <a:pt x="296672" y="1159141"/>
                  </a:lnTo>
                  <a:lnTo>
                    <a:pt x="292900" y="1172895"/>
                  </a:lnTo>
                  <a:lnTo>
                    <a:pt x="286156" y="1198054"/>
                  </a:lnTo>
                  <a:lnTo>
                    <a:pt x="281597" y="1220139"/>
                  </a:lnTo>
                  <a:lnTo>
                    <a:pt x="281520" y="1221130"/>
                  </a:lnTo>
                  <a:lnTo>
                    <a:pt x="280708" y="1238745"/>
                  </a:lnTo>
                  <a:lnTo>
                    <a:pt x="285292" y="1252169"/>
                  </a:lnTo>
                  <a:lnTo>
                    <a:pt x="290728" y="1257452"/>
                  </a:lnTo>
                  <a:lnTo>
                    <a:pt x="297916" y="1261046"/>
                  </a:lnTo>
                  <a:lnTo>
                    <a:pt x="306641" y="1262875"/>
                  </a:lnTo>
                  <a:lnTo>
                    <a:pt x="316725" y="1262862"/>
                  </a:lnTo>
                  <a:lnTo>
                    <a:pt x="362242" y="1243228"/>
                  </a:lnTo>
                  <a:lnTo>
                    <a:pt x="385546" y="1201737"/>
                  </a:lnTo>
                  <a:lnTo>
                    <a:pt x="410679" y="1125359"/>
                  </a:lnTo>
                  <a:lnTo>
                    <a:pt x="417868" y="1078865"/>
                  </a:lnTo>
                  <a:lnTo>
                    <a:pt x="421347" y="1039050"/>
                  </a:lnTo>
                  <a:lnTo>
                    <a:pt x="422884" y="1029462"/>
                  </a:lnTo>
                  <a:lnTo>
                    <a:pt x="425780" y="1020368"/>
                  </a:lnTo>
                  <a:lnTo>
                    <a:pt x="429958" y="1011885"/>
                  </a:lnTo>
                  <a:lnTo>
                    <a:pt x="435381" y="1004138"/>
                  </a:lnTo>
                  <a:lnTo>
                    <a:pt x="459054" y="972045"/>
                  </a:lnTo>
                  <a:lnTo>
                    <a:pt x="484670" y="927341"/>
                  </a:lnTo>
                  <a:lnTo>
                    <a:pt x="506603" y="871308"/>
                  </a:lnTo>
                  <a:lnTo>
                    <a:pt x="519290" y="805218"/>
                  </a:lnTo>
                  <a:close/>
                </a:path>
                <a:path w="1485265" h="1263014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5" h="1263014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35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5" h="1263014">
                  <a:moveTo>
                    <a:pt x="903579" y="308419"/>
                  </a:moveTo>
                  <a:lnTo>
                    <a:pt x="898906" y="303161"/>
                  </a:lnTo>
                  <a:lnTo>
                    <a:pt x="894892" y="302958"/>
                  </a:lnTo>
                  <a:lnTo>
                    <a:pt x="836333" y="355041"/>
                  </a:lnTo>
                  <a:lnTo>
                    <a:pt x="836104" y="359054"/>
                  </a:lnTo>
                  <a:lnTo>
                    <a:pt x="838441" y="361670"/>
                  </a:lnTo>
                  <a:lnTo>
                    <a:pt x="839876" y="363296"/>
                  </a:lnTo>
                  <a:lnTo>
                    <a:pt x="841959" y="363994"/>
                  </a:lnTo>
                  <a:lnTo>
                    <a:pt x="845197" y="363601"/>
                  </a:lnTo>
                  <a:lnTo>
                    <a:pt x="846404" y="363080"/>
                  </a:lnTo>
                  <a:lnTo>
                    <a:pt x="903338" y="312432"/>
                  </a:lnTo>
                  <a:lnTo>
                    <a:pt x="903579" y="308419"/>
                  </a:lnTo>
                  <a:close/>
                </a:path>
                <a:path w="1485265" h="1263014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5" h="1263014">
                  <a:moveTo>
                    <a:pt x="1468704" y="6908"/>
                  </a:moveTo>
                  <a:lnTo>
                    <a:pt x="1465021" y="914"/>
                  </a:lnTo>
                  <a:lnTo>
                    <a:pt x="1461122" y="0"/>
                  </a:lnTo>
                  <a:lnTo>
                    <a:pt x="1392948" y="42011"/>
                  </a:lnTo>
                  <a:lnTo>
                    <a:pt x="1392034" y="45923"/>
                  </a:lnTo>
                  <a:lnTo>
                    <a:pt x="1393875" y="48907"/>
                  </a:lnTo>
                  <a:lnTo>
                    <a:pt x="1395222" y="51092"/>
                  </a:lnTo>
                  <a:lnTo>
                    <a:pt x="1397660" y="52171"/>
                  </a:lnTo>
                  <a:lnTo>
                    <a:pt x="1400937" y="51765"/>
                  </a:lnTo>
                  <a:lnTo>
                    <a:pt x="1401800" y="51473"/>
                  </a:lnTo>
                  <a:lnTo>
                    <a:pt x="1467777" y="10820"/>
                  </a:lnTo>
                  <a:lnTo>
                    <a:pt x="1468704" y="6908"/>
                  </a:lnTo>
                  <a:close/>
                </a:path>
                <a:path w="1485265" h="1263014">
                  <a:moveTo>
                    <a:pt x="1485138" y="147904"/>
                  </a:moveTo>
                  <a:lnTo>
                    <a:pt x="1484274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021400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021400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021400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021400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02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021400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22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22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02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38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38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47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99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532" y="307784"/>
                  </a:lnTo>
                  <a:lnTo>
                    <a:pt x="270040" y="301053"/>
                  </a:lnTo>
                  <a:lnTo>
                    <a:pt x="285775" y="254254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14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182" y="322986"/>
                  </a:lnTo>
                  <a:lnTo>
                    <a:pt x="417029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31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27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91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31018"/>
              <a:ext cx="172707" cy="6568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812531" y="12"/>
              <a:ext cx="4930775" cy="2322195"/>
            </a:xfrm>
            <a:custGeom>
              <a:avLst/>
              <a:gdLst/>
              <a:ahLst/>
              <a:cxnLst/>
              <a:rect l="l" t="t" r="r" b="b"/>
              <a:pathLst>
                <a:path w="4930775" h="2322195">
                  <a:moveTo>
                    <a:pt x="196888" y="1940496"/>
                  </a:moveTo>
                  <a:lnTo>
                    <a:pt x="192544" y="1905165"/>
                  </a:lnTo>
                  <a:lnTo>
                    <a:pt x="189382" y="1902701"/>
                  </a:lnTo>
                  <a:lnTo>
                    <a:pt x="182422" y="1903552"/>
                  </a:lnTo>
                  <a:lnTo>
                    <a:pt x="179946" y="1906714"/>
                  </a:lnTo>
                  <a:lnTo>
                    <a:pt x="184277" y="1942045"/>
                  </a:lnTo>
                  <a:lnTo>
                    <a:pt x="187452" y="1944522"/>
                  </a:lnTo>
                  <a:lnTo>
                    <a:pt x="190931" y="1944090"/>
                  </a:lnTo>
                  <a:lnTo>
                    <a:pt x="194411" y="1943658"/>
                  </a:lnTo>
                  <a:lnTo>
                    <a:pt x="196888" y="1940496"/>
                  </a:lnTo>
                  <a:close/>
                </a:path>
                <a:path w="4930775" h="2322195">
                  <a:moveTo>
                    <a:pt x="326313" y="2082990"/>
                  </a:moveTo>
                  <a:lnTo>
                    <a:pt x="314858" y="2081961"/>
                  </a:lnTo>
                  <a:lnTo>
                    <a:pt x="292481" y="2082990"/>
                  </a:lnTo>
                  <a:lnTo>
                    <a:pt x="326313" y="2082990"/>
                  </a:lnTo>
                  <a:close/>
                </a:path>
                <a:path w="4930775" h="2322195">
                  <a:moveTo>
                    <a:pt x="357339" y="1920798"/>
                  </a:moveTo>
                  <a:lnTo>
                    <a:pt x="353009" y="1885467"/>
                  </a:lnTo>
                  <a:lnTo>
                    <a:pt x="349834" y="1882990"/>
                  </a:lnTo>
                  <a:lnTo>
                    <a:pt x="346354" y="1883422"/>
                  </a:lnTo>
                  <a:lnTo>
                    <a:pt x="342874" y="1883854"/>
                  </a:lnTo>
                  <a:lnTo>
                    <a:pt x="340398" y="1887016"/>
                  </a:lnTo>
                  <a:lnTo>
                    <a:pt x="344741" y="1922348"/>
                  </a:lnTo>
                  <a:lnTo>
                    <a:pt x="347903" y="1924812"/>
                  </a:lnTo>
                  <a:lnTo>
                    <a:pt x="354863" y="1923961"/>
                  </a:lnTo>
                  <a:lnTo>
                    <a:pt x="357339" y="1920798"/>
                  </a:lnTo>
                  <a:close/>
                </a:path>
                <a:path w="4930775" h="2322195">
                  <a:moveTo>
                    <a:pt x="518731" y="1875078"/>
                  </a:moveTo>
                  <a:lnTo>
                    <a:pt x="517398" y="1807794"/>
                  </a:lnTo>
                  <a:lnTo>
                    <a:pt x="508584" y="1773809"/>
                  </a:lnTo>
                  <a:lnTo>
                    <a:pt x="505714" y="1769275"/>
                  </a:lnTo>
                  <a:lnTo>
                    <a:pt x="505714" y="1876666"/>
                  </a:lnTo>
                  <a:lnTo>
                    <a:pt x="495312" y="1935543"/>
                  </a:lnTo>
                  <a:lnTo>
                    <a:pt x="479806" y="1982431"/>
                  </a:lnTo>
                  <a:lnTo>
                    <a:pt x="465416" y="2013953"/>
                  </a:lnTo>
                  <a:lnTo>
                    <a:pt x="460971" y="2024418"/>
                  </a:lnTo>
                  <a:lnTo>
                    <a:pt x="458165" y="2035429"/>
                  </a:lnTo>
                  <a:lnTo>
                    <a:pt x="457034" y="2046820"/>
                  </a:lnTo>
                  <a:lnTo>
                    <a:pt x="457606" y="2058428"/>
                  </a:lnTo>
                  <a:lnTo>
                    <a:pt x="462483" y="2098103"/>
                  </a:lnTo>
                  <a:lnTo>
                    <a:pt x="464921" y="2148459"/>
                  </a:lnTo>
                  <a:lnTo>
                    <a:pt x="461441" y="2192477"/>
                  </a:lnTo>
                  <a:lnTo>
                    <a:pt x="449503" y="2251214"/>
                  </a:lnTo>
                  <a:lnTo>
                    <a:pt x="423837" y="2279650"/>
                  </a:lnTo>
                  <a:lnTo>
                    <a:pt x="401535" y="2288197"/>
                  </a:lnTo>
                  <a:lnTo>
                    <a:pt x="393941" y="2287727"/>
                  </a:lnTo>
                  <a:lnTo>
                    <a:pt x="389839" y="2284120"/>
                  </a:lnTo>
                  <a:lnTo>
                    <a:pt x="385267" y="2274024"/>
                  </a:lnTo>
                  <a:lnTo>
                    <a:pt x="383641" y="2257120"/>
                  </a:lnTo>
                  <a:lnTo>
                    <a:pt x="383921" y="2236495"/>
                  </a:lnTo>
                  <a:lnTo>
                    <a:pt x="385127" y="2214499"/>
                  </a:lnTo>
                  <a:lnTo>
                    <a:pt x="385953" y="2200262"/>
                  </a:lnTo>
                  <a:lnTo>
                    <a:pt x="386397" y="2189137"/>
                  </a:lnTo>
                  <a:lnTo>
                    <a:pt x="386524" y="2179116"/>
                  </a:lnTo>
                  <a:lnTo>
                    <a:pt x="386448" y="2171611"/>
                  </a:lnTo>
                  <a:lnTo>
                    <a:pt x="385699" y="2160765"/>
                  </a:lnTo>
                  <a:lnTo>
                    <a:pt x="385305" y="2157565"/>
                  </a:lnTo>
                  <a:lnTo>
                    <a:pt x="384733" y="2152167"/>
                  </a:lnTo>
                  <a:lnTo>
                    <a:pt x="373126" y="2107539"/>
                  </a:lnTo>
                  <a:lnTo>
                    <a:pt x="334048" y="2083689"/>
                  </a:lnTo>
                  <a:lnTo>
                    <a:pt x="326453" y="2083003"/>
                  </a:lnTo>
                  <a:lnTo>
                    <a:pt x="292481" y="2083003"/>
                  </a:lnTo>
                  <a:lnTo>
                    <a:pt x="292214" y="2083003"/>
                  </a:lnTo>
                  <a:lnTo>
                    <a:pt x="291795" y="2083003"/>
                  </a:lnTo>
                  <a:lnTo>
                    <a:pt x="285699" y="2083739"/>
                  </a:lnTo>
                  <a:lnTo>
                    <a:pt x="285076" y="2083879"/>
                  </a:lnTo>
                  <a:lnTo>
                    <a:pt x="262839" y="2088337"/>
                  </a:lnTo>
                  <a:lnTo>
                    <a:pt x="219989" y="2113000"/>
                  </a:lnTo>
                  <a:lnTo>
                    <a:pt x="209778" y="2142502"/>
                  </a:lnTo>
                  <a:lnTo>
                    <a:pt x="210159" y="2158098"/>
                  </a:lnTo>
                  <a:lnTo>
                    <a:pt x="212064" y="2173541"/>
                  </a:lnTo>
                  <a:lnTo>
                    <a:pt x="212852" y="2179116"/>
                  </a:lnTo>
                  <a:lnTo>
                    <a:pt x="213194" y="2181949"/>
                  </a:lnTo>
                  <a:lnTo>
                    <a:pt x="215290" y="2193798"/>
                  </a:lnTo>
                  <a:lnTo>
                    <a:pt x="218567" y="2206853"/>
                  </a:lnTo>
                  <a:lnTo>
                    <a:pt x="222592" y="2220645"/>
                  </a:lnTo>
                  <a:lnTo>
                    <a:pt x="226974" y="2234692"/>
                  </a:lnTo>
                  <a:lnTo>
                    <a:pt x="233222" y="2254999"/>
                  </a:lnTo>
                  <a:lnTo>
                    <a:pt x="238480" y="2274938"/>
                  </a:lnTo>
                  <a:lnTo>
                    <a:pt x="240982" y="2291740"/>
                  </a:lnTo>
                  <a:lnTo>
                    <a:pt x="239001" y="2302649"/>
                  </a:lnTo>
                  <a:lnTo>
                    <a:pt x="235889" y="2307132"/>
                  </a:lnTo>
                  <a:lnTo>
                    <a:pt x="228625" y="2309431"/>
                  </a:lnTo>
                  <a:lnTo>
                    <a:pt x="219062" y="2308936"/>
                  </a:lnTo>
                  <a:lnTo>
                    <a:pt x="180492" y="2293848"/>
                  </a:lnTo>
                  <a:lnTo>
                    <a:pt x="147370" y="2231009"/>
                  </a:lnTo>
                  <a:lnTo>
                    <a:pt x="133337" y="2189137"/>
                  </a:lnTo>
                  <a:lnTo>
                    <a:pt x="123532" y="2139721"/>
                  </a:lnTo>
                  <a:lnTo>
                    <a:pt x="119164" y="2104199"/>
                  </a:lnTo>
                  <a:lnTo>
                    <a:pt x="116547" y="2091016"/>
                  </a:lnTo>
                  <a:lnTo>
                    <a:pt x="112039" y="2078431"/>
                  </a:lnTo>
                  <a:lnTo>
                    <a:pt x="105727" y="2066620"/>
                  </a:lnTo>
                  <a:lnTo>
                    <a:pt x="97675" y="2055749"/>
                  </a:lnTo>
                  <a:lnTo>
                    <a:pt x="74472" y="2025827"/>
                  </a:lnTo>
                  <a:lnTo>
                    <a:pt x="49047" y="1984095"/>
                  </a:lnTo>
                  <a:lnTo>
                    <a:pt x="26670" y="1931695"/>
                  </a:lnTo>
                  <a:lnTo>
                    <a:pt x="12611" y="1869770"/>
                  </a:lnTo>
                  <a:lnTo>
                    <a:pt x="12115" y="1843747"/>
                  </a:lnTo>
                  <a:lnTo>
                    <a:pt x="17449" y="1821675"/>
                  </a:lnTo>
                  <a:lnTo>
                    <a:pt x="45554" y="1789620"/>
                  </a:lnTo>
                  <a:lnTo>
                    <a:pt x="90779" y="1775193"/>
                  </a:lnTo>
                  <a:lnTo>
                    <a:pt x="115963" y="1773961"/>
                  </a:lnTo>
                  <a:lnTo>
                    <a:pt x="139090" y="1775841"/>
                  </a:lnTo>
                  <a:lnTo>
                    <a:pt x="158064" y="1779739"/>
                  </a:lnTo>
                  <a:lnTo>
                    <a:pt x="170776" y="1784604"/>
                  </a:lnTo>
                  <a:lnTo>
                    <a:pt x="184086" y="1806054"/>
                  </a:lnTo>
                  <a:lnTo>
                    <a:pt x="210934" y="1821319"/>
                  </a:lnTo>
                  <a:lnTo>
                    <a:pt x="248094" y="1829117"/>
                  </a:lnTo>
                  <a:lnTo>
                    <a:pt x="292277" y="1828190"/>
                  </a:lnTo>
                  <a:lnTo>
                    <a:pt x="295757" y="1827758"/>
                  </a:lnTo>
                  <a:lnTo>
                    <a:pt x="298234" y="1824596"/>
                  </a:lnTo>
                  <a:lnTo>
                    <a:pt x="297383" y="1817624"/>
                  </a:lnTo>
                  <a:lnTo>
                    <a:pt x="296532" y="1816963"/>
                  </a:lnTo>
                  <a:lnTo>
                    <a:pt x="294208" y="1815147"/>
                  </a:lnTo>
                  <a:lnTo>
                    <a:pt x="290728" y="1815579"/>
                  </a:lnTo>
                  <a:lnTo>
                    <a:pt x="258292" y="1816963"/>
                  </a:lnTo>
                  <a:lnTo>
                    <a:pt x="229273" y="1813331"/>
                  </a:lnTo>
                  <a:lnTo>
                    <a:pt x="205663" y="1805343"/>
                  </a:lnTo>
                  <a:lnTo>
                    <a:pt x="189445" y="1793684"/>
                  </a:lnTo>
                  <a:lnTo>
                    <a:pt x="206235" y="1797824"/>
                  </a:lnTo>
                  <a:lnTo>
                    <a:pt x="222986" y="1799717"/>
                  </a:lnTo>
                  <a:lnTo>
                    <a:pt x="237959" y="1800072"/>
                  </a:lnTo>
                  <a:lnTo>
                    <a:pt x="249466" y="1799615"/>
                  </a:lnTo>
                  <a:lnTo>
                    <a:pt x="249936" y="1799678"/>
                  </a:lnTo>
                  <a:lnTo>
                    <a:pt x="257987" y="1798561"/>
                  </a:lnTo>
                  <a:lnTo>
                    <a:pt x="273075" y="1795335"/>
                  </a:lnTo>
                  <a:lnTo>
                    <a:pt x="278396" y="1793684"/>
                  </a:lnTo>
                  <a:lnTo>
                    <a:pt x="292531" y="1789303"/>
                  </a:lnTo>
                  <a:lnTo>
                    <a:pt x="296684" y="1787347"/>
                  </a:lnTo>
                  <a:lnTo>
                    <a:pt x="312496" y="1779879"/>
                  </a:lnTo>
                  <a:lnTo>
                    <a:pt x="329107" y="1766430"/>
                  </a:lnTo>
                  <a:lnTo>
                    <a:pt x="346570" y="1754581"/>
                  </a:lnTo>
                  <a:lnTo>
                    <a:pt x="377431" y="1742478"/>
                  </a:lnTo>
                  <a:lnTo>
                    <a:pt x="415213" y="1735632"/>
                  </a:lnTo>
                  <a:lnTo>
                    <a:pt x="453428" y="1739531"/>
                  </a:lnTo>
                  <a:lnTo>
                    <a:pt x="488467" y="1763839"/>
                  </a:lnTo>
                  <a:lnTo>
                    <a:pt x="504799" y="1809343"/>
                  </a:lnTo>
                  <a:lnTo>
                    <a:pt x="505714" y="1876666"/>
                  </a:lnTo>
                  <a:lnTo>
                    <a:pt x="505714" y="1769275"/>
                  </a:lnTo>
                  <a:lnTo>
                    <a:pt x="493776" y="1750377"/>
                  </a:lnTo>
                  <a:lnTo>
                    <a:pt x="475818" y="1735632"/>
                  </a:lnTo>
                  <a:lnTo>
                    <a:pt x="457149" y="1727390"/>
                  </a:lnTo>
                  <a:lnTo>
                    <a:pt x="415124" y="1722869"/>
                  </a:lnTo>
                  <a:lnTo>
                    <a:pt x="373811" y="1730184"/>
                  </a:lnTo>
                  <a:lnTo>
                    <a:pt x="339763" y="1743786"/>
                  </a:lnTo>
                  <a:lnTo>
                    <a:pt x="319532" y="1758099"/>
                  </a:lnTo>
                  <a:lnTo>
                    <a:pt x="303326" y="1770545"/>
                  </a:lnTo>
                  <a:lnTo>
                    <a:pt x="283438" y="1779054"/>
                  </a:lnTo>
                  <a:lnTo>
                    <a:pt x="264655" y="1784235"/>
                  </a:lnTo>
                  <a:lnTo>
                    <a:pt x="252158" y="1786648"/>
                  </a:lnTo>
                  <a:lnTo>
                    <a:pt x="239356" y="1787347"/>
                  </a:lnTo>
                  <a:lnTo>
                    <a:pt x="220014" y="1786851"/>
                  </a:lnTo>
                  <a:lnTo>
                    <a:pt x="198691" y="1783397"/>
                  </a:lnTo>
                  <a:lnTo>
                    <a:pt x="179908" y="1775193"/>
                  </a:lnTo>
                  <a:lnTo>
                    <a:pt x="176745" y="1773961"/>
                  </a:lnTo>
                  <a:lnTo>
                    <a:pt x="156883" y="1766239"/>
                  </a:lnTo>
                  <a:lnTo>
                    <a:pt x="120548" y="1761286"/>
                  </a:lnTo>
                  <a:lnTo>
                    <a:pt x="78689" y="1764182"/>
                  </a:lnTo>
                  <a:lnTo>
                    <a:pt x="39001" y="1778736"/>
                  </a:lnTo>
                  <a:lnTo>
                    <a:pt x="9029" y="1809902"/>
                  </a:lnTo>
                  <a:lnTo>
                    <a:pt x="0" y="1871319"/>
                  </a:lnTo>
                  <a:lnTo>
                    <a:pt x="14566" y="1935543"/>
                  </a:lnTo>
                  <a:lnTo>
                    <a:pt x="37731" y="1989836"/>
                  </a:lnTo>
                  <a:lnTo>
                    <a:pt x="64046" y="2033066"/>
                  </a:lnTo>
                  <a:lnTo>
                    <a:pt x="88049" y="2064029"/>
                  </a:lnTo>
                  <a:lnTo>
                    <a:pt x="94983" y="2073389"/>
                  </a:lnTo>
                  <a:lnTo>
                    <a:pt x="100431" y="2083562"/>
                  </a:lnTo>
                  <a:lnTo>
                    <a:pt x="104305" y="2094395"/>
                  </a:lnTo>
                  <a:lnTo>
                    <a:pt x="106565" y="2105749"/>
                  </a:lnTo>
                  <a:lnTo>
                    <a:pt x="110921" y="2141270"/>
                  </a:lnTo>
                  <a:lnTo>
                    <a:pt x="119722" y="2187448"/>
                  </a:lnTo>
                  <a:lnTo>
                    <a:pt x="132676" y="2228164"/>
                  </a:lnTo>
                  <a:lnTo>
                    <a:pt x="162001" y="2291219"/>
                  </a:lnTo>
                  <a:lnTo>
                    <a:pt x="202615" y="2319020"/>
                  </a:lnTo>
                  <a:lnTo>
                    <a:pt x="221792" y="2321801"/>
                  </a:lnTo>
                  <a:lnTo>
                    <a:pt x="224993" y="2321699"/>
                  </a:lnTo>
                  <a:lnTo>
                    <a:pt x="253568" y="2296261"/>
                  </a:lnTo>
                  <a:lnTo>
                    <a:pt x="252095" y="2277910"/>
                  </a:lnTo>
                  <a:lnTo>
                    <a:pt x="246697" y="2255774"/>
                  </a:lnTo>
                  <a:lnTo>
                    <a:pt x="239077" y="2230869"/>
                  </a:lnTo>
                  <a:lnTo>
                    <a:pt x="234835" y="2217255"/>
                  </a:lnTo>
                  <a:lnTo>
                    <a:pt x="230924" y="2203945"/>
                  </a:lnTo>
                  <a:lnTo>
                    <a:pt x="227774" y="2191474"/>
                  </a:lnTo>
                  <a:lnTo>
                    <a:pt x="225806" y="2180399"/>
                  </a:lnTo>
                  <a:lnTo>
                    <a:pt x="225450" y="2177504"/>
                  </a:lnTo>
                  <a:lnTo>
                    <a:pt x="224624" y="2171611"/>
                  </a:lnTo>
                  <a:lnTo>
                    <a:pt x="222859" y="2157565"/>
                  </a:lnTo>
                  <a:lnTo>
                    <a:pt x="222364" y="2144204"/>
                  </a:lnTo>
                  <a:lnTo>
                    <a:pt x="224358" y="2131834"/>
                  </a:lnTo>
                  <a:lnTo>
                    <a:pt x="252183" y="2105177"/>
                  </a:lnTo>
                  <a:lnTo>
                    <a:pt x="290182" y="2095995"/>
                  </a:lnTo>
                  <a:lnTo>
                    <a:pt x="311518" y="2094611"/>
                  </a:lnTo>
                  <a:lnTo>
                    <a:pt x="329285" y="2095715"/>
                  </a:lnTo>
                  <a:lnTo>
                    <a:pt x="362737" y="2114842"/>
                  </a:lnTo>
                  <a:lnTo>
                    <a:pt x="372110" y="2153501"/>
                  </a:lnTo>
                  <a:lnTo>
                    <a:pt x="372732" y="2159419"/>
                  </a:lnTo>
                  <a:lnTo>
                    <a:pt x="373087" y="2162314"/>
                  </a:lnTo>
                  <a:lnTo>
                    <a:pt x="373722" y="2171611"/>
                  </a:lnTo>
                  <a:lnTo>
                    <a:pt x="373811" y="2186165"/>
                  </a:lnTo>
                  <a:lnTo>
                    <a:pt x="373214" y="2200592"/>
                  </a:lnTo>
                  <a:lnTo>
                    <a:pt x="372262" y="2217255"/>
                  </a:lnTo>
                  <a:lnTo>
                    <a:pt x="371030" y="2240508"/>
                  </a:lnTo>
                  <a:lnTo>
                    <a:pt x="374167" y="2281453"/>
                  </a:lnTo>
                  <a:lnTo>
                    <a:pt x="395630" y="2299678"/>
                  </a:lnTo>
                  <a:lnTo>
                    <a:pt x="404545" y="2299652"/>
                  </a:lnTo>
                  <a:lnTo>
                    <a:pt x="443268" y="2281402"/>
                  </a:lnTo>
                  <a:lnTo>
                    <a:pt x="469023" y="2223452"/>
                  </a:lnTo>
                  <a:lnTo>
                    <a:pt x="477685" y="2144204"/>
                  </a:lnTo>
                  <a:lnTo>
                    <a:pt x="477596" y="2141270"/>
                  </a:lnTo>
                  <a:lnTo>
                    <a:pt x="475081" y="2096554"/>
                  </a:lnTo>
                  <a:lnTo>
                    <a:pt x="470217" y="2056879"/>
                  </a:lnTo>
                  <a:lnTo>
                    <a:pt x="469734" y="2047176"/>
                  </a:lnTo>
                  <a:lnTo>
                    <a:pt x="470662" y="2037676"/>
                  </a:lnTo>
                  <a:lnTo>
                    <a:pt x="472986" y="2028507"/>
                  </a:lnTo>
                  <a:lnTo>
                    <a:pt x="476681" y="2019808"/>
                  </a:lnTo>
                  <a:lnTo>
                    <a:pt x="493166" y="1983486"/>
                  </a:lnTo>
                  <a:lnTo>
                    <a:pt x="508927" y="1934438"/>
                  </a:lnTo>
                  <a:lnTo>
                    <a:pt x="518731" y="1875078"/>
                  </a:lnTo>
                  <a:close/>
                </a:path>
                <a:path w="4930775" h="2322195">
                  <a:moveTo>
                    <a:pt x="4288269" y="69697"/>
                  </a:moveTo>
                  <a:lnTo>
                    <a:pt x="4285691" y="66624"/>
                  </a:lnTo>
                  <a:lnTo>
                    <a:pt x="4212564" y="60223"/>
                  </a:lnTo>
                  <a:lnTo>
                    <a:pt x="4209491" y="62801"/>
                  </a:lnTo>
                  <a:lnTo>
                    <a:pt x="4208869" y="69799"/>
                  </a:lnTo>
                  <a:lnTo>
                    <a:pt x="4211459" y="72872"/>
                  </a:lnTo>
                  <a:lnTo>
                    <a:pt x="4214952" y="73177"/>
                  </a:lnTo>
                  <a:lnTo>
                    <a:pt x="4284586" y="79273"/>
                  </a:lnTo>
                  <a:lnTo>
                    <a:pt x="4287659" y="76682"/>
                  </a:lnTo>
                  <a:lnTo>
                    <a:pt x="4288269" y="69697"/>
                  </a:lnTo>
                  <a:close/>
                </a:path>
                <a:path w="4930775" h="2322195">
                  <a:moveTo>
                    <a:pt x="4327791" y="168973"/>
                  </a:moveTo>
                  <a:lnTo>
                    <a:pt x="4324324" y="162864"/>
                  </a:lnTo>
                  <a:lnTo>
                    <a:pt x="4320438" y="161836"/>
                  </a:lnTo>
                  <a:lnTo>
                    <a:pt x="4252341" y="200596"/>
                  </a:lnTo>
                  <a:lnTo>
                    <a:pt x="4251274" y="204470"/>
                  </a:lnTo>
                  <a:lnTo>
                    <a:pt x="4253014" y="207518"/>
                  </a:lnTo>
                  <a:lnTo>
                    <a:pt x="4254081" y="209410"/>
                  </a:lnTo>
                  <a:lnTo>
                    <a:pt x="4255973" y="210527"/>
                  </a:lnTo>
                  <a:lnTo>
                    <a:pt x="4259224" y="210807"/>
                  </a:lnTo>
                  <a:lnTo>
                    <a:pt x="4260507" y="210553"/>
                  </a:lnTo>
                  <a:lnTo>
                    <a:pt x="4326737" y="172847"/>
                  </a:lnTo>
                  <a:lnTo>
                    <a:pt x="4327791" y="168973"/>
                  </a:lnTo>
                  <a:close/>
                </a:path>
                <a:path w="4930775" h="2322195">
                  <a:moveTo>
                    <a:pt x="4864874" y="258152"/>
                  </a:moveTo>
                  <a:lnTo>
                    <a:pt x="4864506" y="254152"/>
                  </a:lnTo>
                  <a:lnTo>
                    <a:pt x="4806861" y="206375"/>
                  </a:lnTo>
                  <a:lnTo>
                    <a:pt x="4804168" y="204139"/>
                  </a:lnTo>
                  <a:lnTo>
                    <a:pt x="4800155" y="204495"/>
                  </a:lnTo>
                  <a:lnTo>
                    <a:pt x="4795685" y="209905"/>
                  </a:lnTo>
                  <a:lnTo>
                    <a:pt x="4796053" y="213918"/>
                  </a:lnTo>
                  <a:lnTo>
                    <a:pt x="4854727" y="262547"/>
                  </a:lnTo>
                  <a:lnTo>
                    <a:pt x="4855946" y="263017"/>
                  </a:lnTo>
                  <a:lnTo>
                    <a:pt x="4859198" y="263309"/>
                  </a:lnTo>
                  <a:lnTo>
                    <a:pt x="4861255" y="262521"/>
                  </a:lnTo>
                  <a:lnTo>
                    <a:pt x="4864874" y="258152"/>
                  </a:lnTo>
                  <a:close/>
                </a:path>
                <a:path w="4930775" h="2322195">
                  <a:moveTo>
                    <a:pt x="4928108" y="0"/>
                  </a:moveTo>
                  <a:lnTo>
                    <a:pt x="4890313" y="0"/>
                  </a:lnTo>
                  <a:lnTo>
                    <a:pt x="4861877" y="10147"/>
                  </a:lnTo>
                  <a:lnTo>
                    <a:pt x="4860163" y="13779"/>
                  </a:lnTo>
                  <a:lnTo>
                    <a:pt x="4862207" y="19494"/>
                  </a:lnTo>
                  <a:lnTo>
                    <a:pt x="4864366" y="21056"/>
                  </a:lnTo>
                  <a:lnTo>
                    <a:pt x="4867656" y="21348"/>
                  </a:lnTo>
                  <a:lnTo>
                    <a:pt x="4868557" y="21247"/>
                  </a:lnTo>
                  <a:lnTo>
                    <a:pt x="4928108" y="0"/>
                  </a:lnTo>
                  <a:close/>
                </a:path>
                <a:path w="4930775" h="2322195">
                  <a:moveTo>
                    <a:pt x="4930635" y="125882"/>
                  </a:moveTo>
                  <a:lnTo>
                    <a:pt x="4928044" y="122809"/>
                  </a:lnTo>
                  <a:lnTo>
                    <a:pt x="4924552" y="122504"/>
                  </a:lnTo>
                  <a:lnTo>
                    <a:pt x="4854918" y="116408"/>
                  </a:lnTo>
                  <a:lnTo>
                    <a:pt x="4851844" y="118999"/>
                  </a:lnTo>
                  <a:lnTo>
                    <a:pt x="4851235" y="125984"/>
                  </a:lnTo>
                  <a:lnTo>
                    <a:pt x="4853813" y="129057"/>
                  </a:lnTo>
                  <a:lnTo>
                    <a:pt x="4926939" y="135458"/>
                  </a:lnTo>
                  <a:lnTo>
                    <a:pt x="4930013" y="132880"/>
                  </a:lnTo>
                  <a:lnTo>
                    <a:pt x="4930635" y="125882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706537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706537" y="310073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06537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110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706537" y="38574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82" y="217627"/>
                  </a:moveTo>
                  <a:lnTo>
                    <a:pt x="298538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71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52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53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76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31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110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28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49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85" y="60515"/>
                  </a:lnTo>
                  <a:lnTo>
                    <a:pt x="285902" y="52324"/>
                  </a:lnTo>
                  <a:lnTo>
                    <a:pt x="282740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299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17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68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76" y="5537149"/>
                  </a:moveTo>
                  <a:lnTo>
                    <a:pt x="735825" y="5530177"/>
                  </a:lnTo>
                  <a:lnTo>
                    <a:pt x="732650" y="5527700"/>
                  </a:lnTo>
                  <a:lnTo>
                    <a:pt x="729170" y="5528132"/>
                  </a:lnTo>
                  <a:lnTo>
                    <a:pt x="659790" y="5536654"/>
                  </a:lnTo>
                  <a:lnTo>
                    <a:pt x="657313" y="5539816"/>
                  </a:lnTo>
                  <a:lnTo>
                    <a:pt x="658177" y="5546788"/>
                  </a:lnTo>
                  <a:lnTo>
                    <a:pt x="661339" y="5549252"/>
                  </a:lnTo>
                  <a:lnTo>
                    <a:pt x="734199" y="5540311"/>
                  </a:lnTo>
                  <a:lnTo>
                    <a:pt x="736676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644618"/>
              <a:ext cx="172186" cy="6837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706537" y="4264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90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90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90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90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90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45477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845477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45477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45477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40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40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14"/>
                  </a:lnTo>
                  <a:lnTo>
                    <a:pt x="389661" y="1348282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42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4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45477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4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4" h="6949440">
                  <a:moveTo>
                    <a:pt x="89471" y="6650279"/>
                  </a:moveTo>
                  <a:lnTo>
                    <a:pt x="88417" y="6646392"/>
                  </a:lnTo>
                  <a:lnTo>
                    <a:pt x="18821" y="6606807"/>
                  </a:lnTo>
                  <a:lnTo>
                    <a:pt x="14960" y="6607848"/>
                  </a:lnTo>
                  <a:lnTo>
                    <a:pt x="11493" y="6613957"/>
                  </a:lnTo>
                  <a:lnTo>
                    <a:pt x="12547" y="6617830"/>
                  </a:lnTo>
                  <a:lnTo>
                    <a:pt x="15595" y="6619570"/>
                  </a:lnTo>
                  <a:lnTo>
                    <a:pt x="79908" y="6656171"/>
                  </a:lnTo>
                  <a:lnTo>
                    <a:pt x="80784" y="6656425"/>
                  </a:lnTo>
                  <a:lnTo>
                    <a:pt x="84074" y="6656718"/>
                  </a:lnTo>
                  <a:lnTo>
                    <a:pt x="86474" y="6655549"/>
                  </a:lnTo>
                  <a:lnTo>
                    <a:pt x="89471" y="6650279"/>
                  </a:lnTo>
                  <a:close/>
                </a:path>
                <a:path w="734694" h="6949440">
                  <a:moveTo>
                    <a:pt x="118935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35" y="6854622"/>
                  </a:lnTo>
                  <a:close/>
                </a:path>
                <a:path w="734694" h="6949440">
                  <a:moveTo>
                    <a:pt x="293903" y="35610"/>
                  </a:moveTo>
                  <a:lnTo>
                    <a:pt x="291325" y="32524"/>
                  </a:lnTo>
                  <a:lnTo>
                    <a:pt x="284327" y="31915"/>
                  </a:lnTo>
                  <a:lnTo>
                    <a:pt x="281254" y="34505"/>
                  </a:lnTo>
                  <a:lnTo>
                    <a:pt x="278142" y="69964"/>
                  </a:lnTo>
                  <a:lnTo>
                    <a:pt x="280733" y="73037"/>
                  </a:lnTo>
                  <a:lnTo>
                    <a:pt x="284226" y="73342"/>
                  </a:lnTo>
                  <a:lnTo>
                    <a:pt x="287718" y="73647"/>
                  </a:lnTo>
                  <a:lnTo>
                    <a:pt x="290804" y="71069"/>
                  </a:lnTo>
                  <a:lnTo>
                    <a:pt x="293903" y="35610"/>
                  </a:lnTo>
                  <a:close/>
                </a:path>
                <a:path w="734694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4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30" y="128244"/>
                  </a:lnTo>
                  <a:lnTo>
                    <a:pt x="558812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296" y="256933"/>
                  </a:lnTo>
                  <a:lnTo>
                    <a:pt x="257225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197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25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34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14" y="129082"/>
                  </a:lnTo>
                  <a:lnTo>
                    <a:pt x="137121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05" y="133985"/>
                  </a:lnTo>
                  <a:lnTo>
                    <a:pt x="158661" y="169265"/>
                  </a:lnTo>
                  <a:lnTo>
                    <a:pt x="163487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42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75" y="276085"/>
                  </a:lnTo>
                  <a:lnTo>
                    <a:pt x="419201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195" y="422833"/>
                  </a:lnTo>
                  <a:lnTo>
                    <a:pt x="394119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14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20" y="462407"/>
                  </a:lnTo>
                  <a:lnTo>
                    <a:pt x="460921" y="455752"/>
                  </a:lnTo>
                  <a:lnTo>
                    <a:pt x="463778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78" y="223050"/>
                  </a:lnTo>
                  <a:lnTo>
                    <a:pt x="542556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4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4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4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31018"/>
              <a:ext cx="172707" cy="6568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845477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4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4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4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4" h="263525">
                  <a:moveTo>
                    <a:pt x="719226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26" y="0"/>
                  </a:lnTo>
                  <a:close/>
                </a:path>
                <a:path w="721994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37838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431845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431845" y="310073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431845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431845" y="38574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82" y="217627"/>
                  </a:moveTo>
                  <a:lnTo>
                    <a:pt x="298538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71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52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53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76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31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28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49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85" y="60515"/>
                  </a:lnTo>
                  <a:lnTo>
                    <a:pt x="285902" y="52324"/>
                  </a:lnTo>
                  <a:lnTo>
                    <a:pt x="282740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299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17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68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88" y="5537149"/>
                  </a:moveTo>
                  <a:lnTo>
                    <a:pt x="735838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644618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2683395" y="426465"/>
              <a:ext cx="1485265" cy="1376680"/>
            </a:xfrm>
            <a:custGeom>
              <a:avLst/>
              <a:gdLst/>
              <a:ahLst/>
              <a:cxnLst/>
              <a:rect l="l" t="t" r="r" b="b"/>
              <a:pathLst>
                <a:path w="1485264" h="1376680">
                  <a:moveTo>
                    <a:pt x="181305" y="946289"/>
                  </a:moveTo>
                  <a:lnTo>
                    <a:pt x="178727" y="943203"/>
                  </a:lnTo>
                  <a:lnTo>
                    <a:pt x="171729" y="942594"/>
                  </a:lnTo>
                  <a:lnTo>
                    <a:pt x="168656" y="945184"/>
                  </a:lnTo>
                  <a:lnTo>
                    <a:pt x="165544" y="980643"/>
                  </a:lnTo>
                  <a:lnTo>
                    <a:pt x="168135" y="983716"/>
                  </a:lnTo>
                  <a:lnTo>
                    <a:pt x="171627" y="984021"/>
                  </a:lnTo>
                  <a:lnTo>
                    <a:pt x="175120" y="984326"/>
                  </a:lnTo>
                  <a:lnTo>
                    <a:pt x="178206" y="981748"/>
                  </a:lnTo>
                  <a:lnTo>
                    <a:pt x="181305" y="946289"/>
                  </a:lnTo>
                  <a:close/>
                </a:path>
                <a:path w="1485264" h="1376680">
                  <a:moveTo>
                    <a:pt x="342341" y="960374"/>
                  </a:moveTo>
                  <a:lnTo>
                    <a:pt x="339750" y="957300"/>
                  </a:lnTo>
                  <a:lnTo>
                    <a:pt x="336257" y="956995"/>
                  </a:lnTo>
                  <a:lnTo>
                    <a:pt x="332765" y="956691"/>
                  </a:lnTo>
                  <a:lnTo>
                    <a:pt x="329679" y="959269"/>
                  </a:lnTo>
                  <a:lnTo>
                    <a:pt x="326580" y="994727"/>
                  </a:lnTo>
                  <a:lnTo>
                    <a:pt x="329158" y="997813"/>
                  </a:lnTo>
                  <a:lnTo>
                    <a:pt x="336156" y="998423"/>
                  </a:lnTo>
                  <a:lnTo>
                    <a:pt x="339229" y="995832"/>
                  </a:lnTo>
                  <a:lnTo>
                    <a:pt x="342341" y="960374"/>
                  </a:lnTo>
                  <a:close/>
                </a:path>
                <a:path w="1485264" h="1376680">
                  <a:moveTo>
                    <a:pt x="519290" y="918578"/>
                  </a:moveTo>
                  <a:lnTo>
                    <a:pt x="517728" y="883513"/>
                  </a:lnTo>
                  <a:lnTo>
                    <a:pt x="508114" y="857516"/>
                  </a:lnTo>
                  <a:lnTo>
                    <a:pt x="506641" y="855675"/>
                  </a:lnTo>
                  <a:lnTo>
                    <a:pt x="506641" y="917473"/>
                  </a:lnTo>
                  <a:lnTo>
                    <a:pt x="493534" y="983526"/>
                  </a:lnTo>
                  <a:lnTo>
                    <a:pt x="471119" y="1038923"/>
                  </a:lnTo>
                  <a:lnTo>
                    <a:pt x="446214" y="1081595"/>
                  </a:lnTo>
                  <a:lnTo>
                    <a:pt x="425589" y="1109433"/>
                  </a:lnTo>
                  <a:lnTo>
                    <a:pt x="419049" y="1118743"/>
                  </a:lnTo>
                  <a:lnTo>
                    <a:pt x="414020" y="1128928"/>
                  </a:lnTo>
                  <a:lnTo>
                    <a:pt x="410552" y="1139825"/>
                  </a:lnTo>
                  <a:lnTo>
                    <a:pt x="408698" y="1151305"/>
                  </a:lnTo>
                  <a:lnTo>
                    <a:pt x="405218" y="1191120"/>
                  </a:lnTo>
                  <a:lnTo>
                    <a:pt x="397129" y="1240878"/>
                  </a:lnTo>
                  <a:lnTo>
                    <a:pt x="384568" y="1283220"/>
                  </a:lnTo>
                  <a:lnTo>
                    <a:pt x="360692" y="1338186"/>
                  </a:lnTo>
                  <a:lnTo>
                    <a:pt x="329666" y="1360665"/>
                  </a:lnTo>
                  <a:lnTo>
                    <a:pt x="306082" y="1364399"/>
                  </a:lnTo>
                  <a:lnTo>
                    <a:pt x="298742" y="1362354"/>
                  </a:lnTo>
                  <a:lnTo>
                    <a:pt x="295490" y="1357972"/>
                  </a:lnTo>
                  <a:lnTo>
                    <a:pt x="293116" y="1347152"/>
                  </a:lnTo>
                  <a:lnTo>
                    <a:pt x="295033" y="1330274"/>
                  </a:lnTo>
                  <a:lnTo>
                    <a:pt x="299593" y="1310170"/>
                  </a:lnTo>
                  <a:lnTo>
                    <a:pt x="305142" y="1289646"/>
                  </a:lnTo>
                  <a:lnTo>
                    <a:pt x="309029" y="1275461"/>
                  </a:lnTo>
                  <a:lnTo>
                    <a:pt x="312585" y="1261541"/>
                  </a:lnTo>
                  <a:lnTo>
                    <a:pt x="315404" y="1248371"/>
                  </a:lnTo>
                  <a:lnTo>
                    <a:pt x="317080" y="1236459"/>
                  </a:lnTo>
                  <a:lnTo>
                    <a:pt x="317347" y="1233335"/>
                  </a:lnTo>
                  <a:lnTo>
                    <a:pt x="317931" y="1227848"/>
                  </a:lnTo>
                  <a:lnTo>
                    <a:pt x="319176" y="1213573"/>
                  </a:lnTo>
                  <a:lnTo>
                    <a:pt x="319112" y="1196936"/>
                  </a:lnTo>
                  <a:lnTo>
                    <a:pt x="315849" y="1181773"/>
                  </a:lnTo>
                  <a:lnTo>
                    <a:pt x="286893" y="1152601"/>
                  </a:lnTo>
                  <a:lnTo>
                    <a:pt x="241808" y="1140955"/>
                  </a:lnTo>
                  <a:lnTo>
                    <a:pt x="241503" y="1140879"/>
                  </a:lnTo>
                  <a:lnTo>
                    <a:pt x="240868" y="1140802"/>
                  </a:lnTo>
                  <a:lnTo>
                    <a:pt x="235419" y="1140320"/>
                  </a:lnTo>
                  <a:lnTo>
                    <a:pt x="235280" y="1140307"/>
                  </a:lnTo>
                  <a:lnTo>
                    <a:pt x="234899" y="1140320"/>
                  </a:lnTo>
                  <a:lnTo>
                    <a:pt x="234645" y="1140320"/>
                  </a:lnTo>
                  <a:lnTo>
                    <a:pt x="211963" y="1140079"/>
                  </a:lnTo>
                  <a:lnTo>
                    <a:pt x="192862" y="1142466"/>
                  </a:lnTo>
                  <a:lnTo>
                    <a:pt x="154686" y="1167612"/>
                  </a:lnTo>
                  <a:lnTo>
                    <a:pt x="144614" y="1212430"/>
                  </a:lnTo>
                  <a:lnTo>
                    <a:pt x="144195" y="1218463"/>
                  </a:lnTo>
                  <a:lnTo>
                    <a:pt x="143941" y="1221308"/>
                  </a:lnTo>
                  <a:lnTo>
                    <a:pt x="143713" y="1227848"/>
                  </a:lnTo>
                  <a:lnTo>
                    <a:pt x="143586" y="1235341"/>
                  </a:lnTo>
                  <a:lnTo>
                    <a:pt x="144005" y="1246784"/>
                  </a:lnTo>
                  <a:lnTo>
                    <a:pt x="145122" y="1261541"/>
                  </a:lnTo>
                  <a:lnTo>
                    <a:pt x="146456" y="1275753"/>
                  </a:lnTo>
                  <a:lnTo>
                    <a:pt x="148348" y="1296936"/>
                  </a:lnTo>
                  <a:lnTo>
                    <a:pt x="144094" y="1344739"/>
                  </a:lnTo>
                  <a:lnTo>
                    <a:pt x="132524" y="1349209"/>
                  </a:lnTo>
                  <a:lnTo>
                    <a:pt x="123278" y="1346746"/>
                  </a:lnTo>
                  <a:lnTo>
                    <a:pt x="88684" y="1323975"/>
                  </a:lnTo>
                  <a:lnTo>
                    <a:pt x="69342" y="1255610"/>
                  </a:lnTo>
                  <a:lnTo>
                    <a:pt x="64414" y="1212532"/>
                  </a:lnTo>
                  <a:lnTo>
                    <a:pt x="64528" y="1196936"/>
                  </a:lnTo>
                  <a:lnTo>
                    <a:pt x="64922" y="1167612"/>
                  </a:lnTo>
                  <a:lnTo>
                    <a:pt x="65024" y="1161110"/>
                  </a:lnTo>
                  <a:lnTo>
                    <a:pt x="68135" y="1125715"/>
                  </a:lnTo>
                  <a:lnTo>
                    <a:pt x="68313" y="1112266"/>
                  </a:lnTo>
                  <a:lnTo>
                    <a:pt x="66522" y="1099019"/>
                  </a:lnTo>
                  <a:lnTo>
                    <a:pt x="62801" y="1086154"/>
                  </a:lnTo>
                  <a:lnTo>
                    <a:pt x="57188" y="1073848"/>
                  </a:lnTo>
                  <a:lnTo>
                    <a:pt x="40716" y="1039761"/>
                  </a:lnTo>
                  <a:lnTo>
                    <a:pt x="24511" y="993648"/>
                  </a:lnTo>
                  <a:lnTo>
                    <a:pt x="13525" y="937742"/>
                  </a:lnTo>
                  <a:lnTo>
                    <a:pt x="12712" y="879068"/>
                  </a:lnTo>
                  <a:lnTo>
                    <a:pt x="12750" y="873683"/>
                  </a:lnTo>
                  <a:lnTo>
                    <a:pt x="27381" y="828217"/>
                  </a:lnTo>
                  <a:lnTo>
                    <a:pt x="61531" y="802690"/>
                  </a:lnTo>
                  <a:lnTo>
                    <a:pt x="96697" y="797420"/>
                  </a:lnTo>
                  <a:lnTo>
                    <a:pt x="108775" y="797991"/>
                  </a:lnTo>
                  <a:lnTo>
                    <a:pt x="155892" y="808672"/>
                  </a:lnTo>
                  <a:lnTo>
                    <a:pt x="193611" y="847585"/>
                  </a:lnTo>
                  <a:lnTo>
                    <a:pt x="216712" y="868095"/>
                  </a:lnTo>
                  <a:lnTo>
                    <a:pt x="251434" y="883450"/>
                  </a:lnTo>
                  <a:lnTo>
                    <a:pt x="294855" y="891717"/>
                  </a:lnTo>
                  <a:lnTo>
                    <a:pt x="298348" y="892022"/>
                  </a:lnTo>
                  <a:lnTo>
                    <a:pt x="301421" y="889444"/>
                  </a:lnTo>
                  <a:lnTo>
                    <a:pt x="302031" y="882446"/>
                  </a:lnTo>
                  <a:lnTo>
                    <a:pt x="299453" y="879373"/>
                  </a:lnTo>
                  <a:lnTo>
                    <a:pt x="295960" y="879068"/>
                  </a:lnTo>
                  <a:lnTo>
                    <a:pt x="263931" y="873683"/>
                  </a:lnTo>
                  <a:lnTo>
                    <a:pt x="236296" y="864095"/>
                  </a:lnTo>
                  <a:lnTo>
                    <a:pt x="214871" y="851382"/>
                  </a:lnTo>
                  <a:lnTo>
                    <a:pt x="201434" y="836587"/>
                  </a:lnTo>
                  <a:lnTo>
                    <a:pt x="216992" y="844130"/>
                  </a:lnTo>
                  <a:lnTo>
                    <a:pt x="232981" y="849464"/>
                  </a:lnTo>
                  <a:lnTo>
                    <a:pt x="247561" y="852932"/>
                  </a:lnTo>
                  <a:lnTo>
                    <a:pt x="258914" y="854862"/>
                  </a:lnTo>
                  <a:lnTo>
                    <a:pt x="259359" y="855027"/>
                  </a:lnTo>
                  <a:lnTo>
                    <a:pt x="259829" y="855141"/>
                  </a:lnTo>
                  <a:lnTo>
                    <a:pt x="260540" y="855230"/>
                  </a:lnTo>
                  <a:lnTo>
                    <a:pt x="266369" y="855738"/>
                  </a:lnTo>
                  <a:lnTo>
                    <a:pt x="266941" y="855713"/>
                  </a:lnTo>
                  <a:lnTo>
                    <a:pt x="267474" y="855611"/>
                  </a:lnTo>
                  <a:lnTo>
                    <a:pt x="282892" y="855586"/>
                  </a:lnTo>
                  <a:lnTo>
                    <a:pt x="303187" y="853744"/>
                  </a:lnTo>
                  <a:lnTo>
                    <a:pt x="324675" y="848677"/>
                  </a:lnTo>
                  <a:lnTo>
                    <a:pt x="335788" y="843000"/>
                  </a:lnTo>
                  <a:lnTo>
                    <a:pt x="343712" y="838962"/>
                  </a:lnTo>
                  <a:lnTo>
                    <a:pt x="363258" y="831011"/>
                  </a:lnTo>
                  <a:lnTo>
                    <a:pt x="395960" y="825601"/>
                  </a:lnTo>
                  <a:lnTo>
                    <a:pt x="434327" y="826744"/>
                  </a:lnTo>
                  <a:lnTo>
                    <a:pt x="470916" y="838504"/>
                  </a:lnTo>
                  <a:lnTo>
                    <a:pt x="500126" y="869569"/>
                  </a:lnTo>
                  <a:lnTo>
                    <a:pt x="506641" y="917473"/>
                  </a:lnTo>
                  <a:lnTo>
                    <a:pt x="506641" y="855675"/>
                  </a:lnTo>
                  <a:lnTo>
                    <a:pt x="493534" y="839254"/>
                  </a:lnTo>
                  <a:lnTo>
                    <a:pt x="477075" y="827405"/>
                  </a:lnTo>
                  <a:lnTo>
                    <a:pt x="471538" y="825601"/>
                  </a:lnTo>
                  <a:lnTo>
                    <a:pt x="436905" y="814247"/>
                  </a:lnTo>
                  <a:lnTo>
                    <a:pt x="394970" y="812825"/>
                  </a:lnTo>
                  <a:lnTo>
                    <a:pt x="358838" y="819048"/>
                  </a:lnTo>
                  <a:lnTo>
                    <a:pt x="336080" y="828827"/>
                  </a:lnTo>
                  <a:lnTo>
                    <a:pt x="317627" y="837641"/>
                  </a:lnTo>
                  <a:lnTo>
                    <a:pt x="296405" y="841832"/>
                  </a:lnTo>
                  <a:lnTo>
                    <a:pt x="277063" y="843000"/>
                  </a:lnTo>
                  <a:lnTo>
                    <a:pt x="264248" y="842746"/>
                  </a:lnTo>
                  <a:lnTo>
                    <a:pt x="251574" y="840765"/>
                  </a:lnTo>
                  <a:lnTo>
                    <a:pt x="234124" y="836587"/>
                  </a:lnTo>
                  <a:lnTo>
                    <a:pt x="232752" y="836256"/>
                  </a:lnTo>
                  <a:lnTo>
                    <a:pt x="212623" y="828446"/>
                  </a:lnTo>
                  <a:lnTo>
                    <a:pt x="196011" y="816559"/>
                  </a:lnTo>
                  <a:lnTo>
                    <a:pt x="175285" y="802982"/>
                  </a:lnTo>
                  <a:lnTo>
                    <a:pt x="159804" y="797420"/>
                  </a:lnTo>
                  <a:lnTo>
                    <a:pt x="140779" y="790587"/>
                  </a:lnTo>
                  <a:lnTo>
                    <a:pt x="99225" y="784707"/>
                  </a:lnTo>
                  <a:lnTo>
                    <a:pt x="57391" y="790689"/>
                  </a:lnTo>
                  <a:lnTo>
                    <a:pt x="39116" y="799503"/>
                  </a:lnTo>
                  <a:lnTo>
                    <a:pt x="21590" y="814946"/>
                  </a:lnTo>
                  <a:lnTo>
                    <a:pt x="7620" y="838873"/>
                  </a:lnTo>
                  <a:lnTo>
                    <a:pt x="0" y="873137"/>
                  </a:lnTo>
                  <a:lnTo>
                    <a:pt x="889" y="938987"/>
                  </a:lnTo>
                  <a:lnTo>
                    <a:pt x="12255" y="996924"/>
                  </a:lnTo>
                  <a:lnTo>
                    <a:pt x="28994" y="1044663"/>
                  </a:lnTo>
                  <a:lnTo>
                    <a:pt x="46050" y="1079944"/>
                  </a:lnTo>
                  <a:lnTo>
                    <a:pt x="50876" y="1090549"/>
                  </a:lnTo>
                  <a:lnTo>
                    <a:pt x="54089" y="1101636"/>
                  </a:lnTo>
                  <a:lnTo>
                    <a:pt x="55524" y="1112266"/>
                  </a:lnTo>
                  <a:lnTo>
                    <a:pt x="55575" y="1117498"/>
                  </a:lnTo>
                  <a:lnTo>
                    <a:pt x="55486" y="1124610"/>
                  </a:lnTo>
                  <a:lnTo>
                    <a:pt x="52362" y="1160246"/>
                  </a:lnTo>
                  <a:lnTo>
                    <a:pt x="51371" y="1207262"/>
                  </a:lnTo>
                  <a:lnTo>
                    <a:pt x="55562" y="1249768"/>
                  </a:lnTo>
                  <a:lnTo>
                    <a:pt x="71145" y="1317548"/>
                  </a:lnTo>
                  <a:lnTo>
                    <a:pt x="105092" y="1353197"/>
                  </a:lnTo>
                  <a:lnTo>
                    <a:pt x="139103" y="1361567"/>
                  </a:lnTo>
                  <a:lnTo>
                    <a:pt x="147231" y="1359268"/>
                  </a:lnTo>
                  <a:lnTo>
                    <a:pt x="152819" y="1353947"/>
                  </a:lnTo>
                  <a:lnTo>
                    <a:pt x="155422" y="1349209"/>
                  </a:lnTo>
                  <a:lnTo>
                    <a:pt x="159664" y="1341526"/>
                  </a:lnTo>
                  <a:lnTo>
                    <a:pt x="162039" y="1323263"/>
                  </a:lnTo>
                  <a:lnTo>
                    <a:pt x="161366" y="1300492"/>
                  </a:lnTo>
                  <a:lnTo>
                    <a:pt x="159092" y="1274546"/>
                  </a:lnTo>
                  <a:lnTo>
                    <a:pt x="157759" y="1260348"/>
                  </a:lnTo>
                  <a:lnTo>
                    <a:pt x="156705" y="1246492"/>
                  </a:lnTo>
                  <a:lnTo>
                    <a:pt x="156324" y="1236459"/>
                  </a:lnTo>
                  <a:lnTo>
                    <a:pt x="156260" y="1232433"/>
                  </a:lnTo>
                  <a:lnTo>
                    <a:pt x="156591" y="1222413"/>
                  </a:lnTo>
                  <a:lnTo>
                    <a:pt x="156857" y="1219504"/>
                  </a:lnTo>
                  <a:lnTo>
                    <a:pt x="157276" y="1213573"/>
                  </a:lnTo>
                  <a:lnTo>
                    <a:pt x="165277" y="1174610"/>
                  </a:lnTo>
                  <a:lnTo>
                    <a:pt x="198031" y="1154328"/>
                  </a:lnTo>
                  <a:lnTo>
                    <a:pt x="215747" y="1152601"/>
                  </a:lnTo>
                  <a:lnTo>
                    <a:pt x="237121" y="1153236"/>
                  </a:lnTo>
                  <a:lnTo>
                    <a:pt x="275424" y="1161110"/>
                  </a:lnTo>
                  <a:lnTo>
                    <a:pt x="304177" y="1186764"/>
                  </a:lnTo>
                  <a:lnTo>
                    <a:pt x="306590" y="1199070"/>
                  </a:lnTo>
                  <a:lnTo>
                    <a:pt x="306578" y="1207262"/>
                  </a:lnTo>
                  <a:lnTo>
                    <a:pt x="306463" y="1213573"/>
                  </a:lnTo>
                  <a:lnTo>
                    <a:pt x="305295" y="1226527"/>
                  </a:lnTo>
                  <a:lnTo>
                    <a:pt x="304685" y="1232433"/>
                  </a:lnTo>
                  <a:lnTo>
                    <a:pt x="304431" y="1235341"/>
                  </a:lnTo>
                  <a:lnTo>
                    <a:pt x="302831" y="1246492"/>
                  </a:lnTo>
                  <a:lnTo>
                    <a:pt x="300113" y="1259065"/>
                  </a:lnTo>
                  <a:lnTo>
                    <a:pt x="296672" y="1272501"/>
                  </a:lnTo>
                  <a:lnTo>
                    <a:pt x="292900" y="1286256"/>
                  </a:lnTo>
                  <a:lnTo>
                    <a:pt x="286156" y="1311414"/>
                  </a:lnTo>
                  <a:lnTo>
                    <a:pt x="281597" y="1333500"/>
                  </a:lnTo>
                  <a:lnTo>
                    <a:pt x="281508" y="1334490"/>
                  </a:lnTo>
                  <a:lnTo>
                    <a:pt x="280708" y="1352105"/>
                  </a:lnTo>
                  <a:lnTo>
                    <a:pt x="285292" y="1365529"/>
                  </a:lnTo>
                  <a:lnTo>
                    <a:pt x="290728" y="1370812"/>
                  </a:lnTo>
                  <a:lnTo>
                    <a:pt x="297903" y="1374406"/>
                  </a:lnTo>
                  <a:lnTo>
                    <a:pt x="306641" y="1376235"/>
                  </a:lnTo>
                  <a:lnTo>
                    <a:pt x="316725" y="1376222"/>
                  </a:lnTo>
                  <a:lnTo>
                    <a:pt x="332422" y="1373073"/>
                  </a:lnTo>
                  <a:lnTo>
                    <a:pt x="348310" y="1366418"/>
                  </a:lnTo>
                  <a:lnTo>
                    <a:pt x="351167" y="1364399"/>
                  </a:lnTo>
                  <a:lnTo>
                    <a:pt x="362242" y="1356588"/>
                  </a:lnTo>
                  <a:lnTo>
                    <a:pt x="385546" y="1315097"/>
                  </a:lnTo>
                  <a:lnTo>
                    <a:pt x="410679" y="1238719"/>
                  </a:lnTo>
                  <a:lnTo>
                    <a:pt x="417868" y="1192225"/>
                  </a:lnTo>
                  <a:lnTo>
                    <a:pt x="421347" y="1152410"/>
                  </a:lnTo>
                  <a:lnTo>
                    <a:pt x="422884" y="1142822"/>
                  </a:lnTo>
                  <a:lnTo>
                    <a:pt x="425767" y="1133729"/>
                  </a:lnTo>
                  <a:lnTo>
                    <a:pt x="429958" y="1125245"/>
                  </a:lnTo>
                  <a:lnTo>
                    <a:pt x="435381" y="1117498"/>
                  </a:lnTo>
                  <a:lnTo>
                    <a:pt x="459054" y="1085405"/>
                  </a:lnTo>
                  <a:lnTo>
                    <a:pt x="484670" y="1040701"/>
                  </a:lnTo>
                  <a:lnTo>
                    <a:pt x="506603" y="984669"/>
                  </a:lnTo>
                  <a:lnTo>
                    <a:pt x="519290" y="918578"/>
                  </a:lnTo>
                  <a:close/>
                </a:path>
                <a:path w="1485264" h="1376680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4" h="1376680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22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4" h="1376680">
                  <a:moveTo>
                    <a:pt x="903566" y="308419"/>
                  </a:moveTo>
                  <a:lnTo>
                    <a:pt x="898893" y="303161"/>
                  </a:lnTo>
                  <a:lnTo>
                    <a:pt x="894880" y="302958"/>
                  </a:lnTo>
                  <a:lnTo>
                    <a:pt x="836333" y="355041"/>
                  </a:lnTo>
                  <a:lnTo>
                    <a:pt x="836091" y="359054"/>
                  </a:lnTo>
                  <a:lnTo>
                    <a:pt x="838428" y="361670"/>
                  </a:lnTo>
                  <a:lnTo>
                    <a:pt x="839863" y="363296"/>
                  </a:lnTo>
                  <a:lnTo>
                    <a:pt x="841946" y="363994"/>
                  </a:lnTo>
                  <a:lnTo>
                    <a:pt x="845185" y="363601"/>
                  </a:lnTo>
                  <a:lnTo>
                    <a:pt x="846391" y="363080"/>
                  </a:lnTo>
                  <a:lnTo>
                    <a:pt x="903338" y="312432"/>
                  </a:lnTo>
                  <a:lnTo>
                    <a:pt x="903566" y="308419"/>
                  </a:lnTo>
                  <a:close/>
                </a:path>
                <a:path w="1485264" h="1376680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4" h="1376680">
                  <a:moveTo>
                    <a:pt x="1468704" y="6908"/>
                  </a:moveTo>
                  <a:lnTo>
                    <a:pt x="1465021" y="914"/>
                  </a:lnTo>
                  <a:lnTo>
                    <a:pt x="1461122" y="0"/>
                  </a:lnTo>
                  <a:lnTo>
                    <a:pt x="1392948" y="42011"/>
                  </a:lnTo>
                  <a:lnTo>
                    <a:pt x="1392034" y="45923"/>
                  </a:lnTo>
                  <a:lnTo>
                    <a:pt x="1393875" y="48907"/>
                  </a:lnTo>
                  <a:lnTo>
                    <a:pt x="1395222" y="51092"/>
                  </a:lnTo>
                  <a:lnTo>
                    <a:pt x="1397660" y="52171"/>
                  </a:lnTo>
                  <a:lnTo>
                    <a:pt x="1400937" y="51765"/>
                  </a:lnTo>
                  <a:lnTo>
                    <a:pt x="1401800" y="51473"/>
                  </a:lnTo>
                  <a:lnTo>
                    <a:pt x="1467777" y="10820"/>
                  </a:lnTo>
                  <a:lnTo>
                    <a:pt x="1468704" y="6908"/>
                  </a:lnTo>
                  <a:close/>
                </a:path>
                <a:path w="1485264" h="1376680">
                  <a:moveTo>
                    <a:pt x="1485138" y="147904"/>
                  </a:moveTo>
                  <a:lnTo>
                    <a:pt x="1484287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570784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570784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2570784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570784" y="12"/>
              <a:ext cx="734695" cy="7151370"/>
            </a:xfrm>
            <a:custGeom>
              <a:avLst/>
              <a:gdLst/>
              <a:ahLst/>
              <a:cxnLst/>
              <a:rect l="l" t="t" r="r" b="b"/>
              <a:pathLst>
                <a:path w="734695" h="715137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7151370">
                  <a:moveTo>
                    <a:pt x="79400" y="5418213"/>
                  </a:moveTo>
                  <a:lnTo>
                    <a:pt x="76822" y="5415140"/>
                  </a:lnTo>
                  <a:lnTo>
                    <a:pt x="3695" y="5408739"/>
                  </a:lnTo>
                  <a:lnTo>
                    <a:pt x="622" y="5411317"/>
                  </a:lnTo>
                  <a:lnTo>
                    <a:pt x="0" y="5418315"/>
                  </a:lnTo>
                  <a:lnTo>
                    <a:pt x="2590" y="5421388"/>
                  </a:lnTo>
                  <a:lnTo>
                    <a:pt x="6083" y="5421693"/>
                  </a:lnTo>
                  <a:lnTo>
                    <a:pt x="75717" y="5427789"/>
                  </a:lnTo>
                  <a:lnTo>
                    <a:pt x="78790" y="5425198"/>
                  </a:lnTo>
                  <a:lnTo>
                    <a:pt x="79400" y="5418213"/>
                  </a:lnTo>
                  <a:close/>
                </a:path>
                <a:path w="734695" h="715137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7151370">
                  <a:moveTo>
                    <a:pt x="89484" y="5313159"/>
                  </a:moveTo>
                  <a:lnTo>
                    <a:pt x="88430" y="5309273"/>
                  </a:lnTo>
                  <a:lnTo>
                    <a:pt x="18834" y="5269687"/>
                  </a:lnTo>
                  <a:lnTo>
                    <a:pt x="14973" y="5270728"/>
                  </a:lnTo>
                  <a:lnTo>
                    <a:pt x="11506" y="5276837"/>
                  </a:lnTo>
                  <a:lnTo>
                    <a:pt x="12560" y="5280711"/>
                  </a:lnTo>
                  <a:lnTo>
                    <a:pt x="15608" y="5282450"/>
                  </a:lnTo>
                  <a:lnTo>
                    <a:pt x="79921" y="5319052"/>
                  </a:lnTo>
                  <a:lnTo>
                    <a:pt x="80797" y="5319306"/>
                  </a:lnTo>
                  <a:lnTo>
                    <a:pt x="84086" y="5319598"/>
                  </a:lnTo>
                  <a:lnTo>
                    <a:pt x="86487" y="5318430"/>
                  </a:lnTo>
                  <a:lnTo>
                    <a:pt x="89484" y="5313159"/>
                  </a:lnTo>
                  <a:close/>
                </a:path>
                <a:path w="734695" h="7151370">
                  <a:moveTo>
                    <a:pt x="118935" y="5517502"/>
                  </a:moveTo>
                  <a:lnTo>
                    <a:pt x="115455" y="5511393"/>
                  </a:lnTo>
                  <a:lnTo>
                    <a:pt x="111569" y="5510365"/>
                  </a:lnTo>
                  <a:lnTo>
                    <a:pt x="43472" y="5549125"/>
                  </a:lnTo>
                  <a:lnTo>
                    <a:pt x="42405" y="5552999"/>
                  </a:lnTo>
                  <a:lnTo>
                    <a:pt x="44145" y="5556047"/>
                  </a:lnTo>
                  <a:lnTo>
                    <a:pt x="45212" y="5557939"/>
                  </a:lnTo>
                  <a:lnTo>
                    <a:pt x="47104" y="5559056"/>
                  </a:lnTo>
                  <a:lnTo>
                    <a:pt x="50355" y="5559336"/>
                  </a:lnTo>
                  <a:lnTo>
                    <a:pt x="51638" y="5559082"/>
                  </a:lnTo>
                  <a:lnTo>
                    <a:pt x="117868" y="5521376"/>
                  </a:lnTo>
                  <a:lnTo>
                    <a:pt x="118935" y="5517502"/>
                  </a:lnTo>
                  <a:close/>
                </a:path>
                <a:path w="734695" h="7151370">
                  <a:moveTo>
                    <a:pt x="293916" y="6721272"/>
                  </a:moveTo>
                  <a:lnTo>
                    <a:pt x="291338" y="6718186"/>
                  </a:lnTo>
                  <a:lnTo>
                    <a:pt x="284340" y="6717576"/>
                  </a:lnTo>
                  <a:lnTo>
                    <a:pt x="281266" y="6720167"/>
                  </a:lnTo>
                  <a:lnTo>
                    <a:pt x="278155" y="6755625"/>
                  </a:lnTo>
                  <a:lnTo>
                    <a:pt x="280746" y="6758699"/>
                  </a:lnTo>
                  <a:lnTo>
                    <a:pt x="284238" y="6759003"/>
                  </a:lnTo>
                  <a:lnTo>
                    <a:pt x="287731" y="6759308"/>
                  </a:lnTo>
                  <a:lnTo>
                    <a:pt x="290817" y="6756730"/>
                  </a:lnTo>
                  <a:lnTo>
                    <a:pt x="293916" y="6721272"/>
                  </a:lnTo>
                  <a:close/>
                </a:path>
                <a:path w="734695" h="715137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7151370">
                  <a:moveTo>
                    <a:pt x="454952" y="6735343"/>
                  </a:moveTo>
                  <a:lnTo>
                    <a:pt x="452361" y="6732270"/>
                  </a:lnTo>
                  <a:lnTo>
                    <a:pt x="448868" y="6731965"/>
                  </a:lnTo>
                  <a:lnTo>
                    <a:pt x="445376" y="6731660"/>
                  </a:lnTo>
                  <a:lnTo>
                    <a:pt x="442290" y="6734238"/>
                  </a:lnTo>
                  <a:lnTo>
                    <a:pt x="439191" y="6769697"/>
                  </a:lnTo>
                  <a:lnTo>
                    <a:pt x="441769" y="6772783"/>
                  </a:lnTo>
                  <a:lnTo>
                    <a:pt x="448767" y="6773392"/>
                  </a:lnTo>
                  <a:lnTo>
                    <a:pt x="451840" y="6770802"/>
                  </a:lnTo>
                  <a:lnTo>
                    <a:pt x="454952" y="6735343"/>
                  </a:lnTo>
                  <a:close/>
                </a:path>
                <a:path w="734695" h="715137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7151370">
                  <a:moveTo>
                    <a:pt x="631901" y="6693560"/>
                  </a:moveTo>
                  <a:lnTo>
                    <a:pt x="630339" y="6658483"/>
                  </a:lnTo>
                  <a:lnTo>
                    <a:pt x="620725" y="6632486"/>
                  </a:lnTo>
                  <a:lnTo>
                    <a:pt x="619252" y="6630644"/>
                  </a:lnTo>
                  <a:lnTo>
                    <a:pt x="619252" y="6692455"/>
                  </a:lnTo>
                  <a:lnTo>
                    <a:pt x="606145" y="6758508"/>
                  </a:lnTo>
                  <a:lnTo>
                    <a:pt x="583730" y="6813905"/>
                  </a:lnTo>
                  <a:lnTo>
                    <a:pt x="558825" y="6856565"/>
                  </a:lnTo>
                  <a:lnTo>
                    <a:pt x="538200" y="6884416"/>
                  </a:lnTo>
                  <a:lnTo>
                    <a:pt x="531660" y="6893725"/>
                  </a:lnTo>
                  <a:lnTo>
                    <a:pt x="526630" y="6903898"/>
                  </a:lnTo>
                  <a:lnTo>
                    <a:pt x="523163" y="6914807"/>
                  </a:lnTo>
                  <a:lnTo>
                    <a:pt x="521309" y="6926288"/>
                  </a:lnTo>
                  <a:lnTo>
                    <a:pt x="517829" y="6966102"/>
                  </a:lnTo>
                  <a:lnTo>
                    <a:pt x="509739" y="7015861"/>
                  </a:lnTo>
                  <a:lnTo>
                    <a:pt x="497179" y="7058190"/>
                  </a:lnTo>
                  <a:lnTo>
                    <a:pt x="473303" y="7113168"/>
                  </a:lnTo>
                  <a:lnTo>
                    <a:pt x="442277" y="7135647"/>
                  </a:lnTo>
                  <a:lnTo>
                    <a:pt x="418693" y="7139381"/>
                  </a:lnTo>
                  <a:lnTo>
                    <a:pt x="411353" y="7137336"/>
                  </a:lnTo>
                  <a:lnTo>
                    <a:pt x="408101" y="7132955"/>
                  </a:lnTo>
                  <a:lnTo>
                    <a:pt x="405726" y="7122134"/>
                  </a:lnTo>
                  <a:lnTo>
                    <a:pt x="407644" y="7105256"/>
                  </a:lnTo>
                  <a:lnTo>
                    <a:pt x="412203" y="7085139"/>
                  </a:lnTo>
                  <a:lnTo>
                    <a:pt x="417753" y="7064629"/>
                  </a:lnTo>
                  <a:lnTo>
                    <a:pt x="421640" y="7050443"/>
                  </a:lnTo>
                  <a:lnTo>
                    <a:pt x="425196" y="7036511"/>
                  </a:lnTo>
                  <a:lnTo>
                    <a:pt x="428015" y="7023341"/>
                  </a:lnTo>
                  <a:lnTo>
                    <a:pt x="429691" y="7011441"/>
                  </a:lnTo>
                  <a:lnTo>
                    <a:pt x="429958" y="7008304"/>
                  </a:lnTo>
                  <a:lnTo>
                    <a:pt x="430542" y="7002831"/>
                  </a:lnTo>
                  <a:lnTo>
                    <a:pt x="431787" y="6988556"/>
                  </a:lnTo>
                  <a:lnTo>
                    <a:pt x="431723" y="6971906"/>
                  </a:lnTo>
                  <a:lnTo>
                    <a:pt x="428459" y="6956755"/>
                  </a:lnTo>
                  <a:lnTo>
                    <a:pt x="399503" y="6927583"/>
                  </a:lnTo>
                  <a:lnTo>
                    <a:pt x="354418" y="6915937"/>
                  </a:lnTo>
                  <a:lnTo>
                    <a:pt x="354114" y="6915861"/>
                  </a:lnTo>
                  <a:lnTo>
                    <a:pt x="353479" y="6915785"/>
                  </a:lnTo>
                  <a:lnTo>
                    <a:pt x="348030" y="6915302"/>
                  </a:lnTo>
                  <a:lnTo>
                    <a:pt x="347891" y="6915290"/>
                  </a:lnTo>
                  <a:lnTo>
                    <a:pt x="347522" y="6915302"/>
                  </a:lnTo>
                  <a:lnTo>
                    <a:pt x="347256" y="6915302"/>
                  </a:lnTo>
                  <a:lnTo>
                    <a:pt x="324573" y="6915048"/>
                  </a:lnTo>
                  <a:lnTo>
                    <a:pt x="305473" y="6917449"/>
                  </a:lnTo>
                  <a:lnTo>
                    <a:pt x="267296" y="6942582"/>
                  </a:lnTo>
                  <a:lnTo>
                    <a:pt x="257225" y="6987400"/>
                  </a:lnTo>
                  <a:lnTo>
                    <a:pt x="256806" y="6993445"/>
                  </a:lnTo>
                  <a:lnTo>
                    <a:pt x="256552" y="6996290"/>
                  </a:lnTo>
                  <a:lnTo>
                    <a:pt x="256324" y="7002831"/>
                  </a:lnTo>
                  <a:lnTo>
                    <a:pt x="256197" y="7010336"/>
                  </a:lnTo>
                  <a:lnTo>
                    <a:pt x="256616" y="7021766"/>
                  </a:lnTo>
                  <a:lnTo>
                    <a:pt x="257733" y="7036511"/>
                  </a:lnTo>
                  <a:lnTo>
                    <a:pt x="259067" y="7050735"/>
                  </a:lnTo>
                  <a:lnTo>
                    <a:pt x="260959" y="7071906"/>
                  </a:lnTo>
                  <a:lnTo>
                    <a:pt x="256705" y="7119721"/>
                  </a:lnTo>
                  <a:lnTo>
                    <a:pt x="245135" y="7124192"/>
                  </a:lnTo>
                  <a:lnTo>
                    <a:pt x="235889" y="7121728"/>
                  </a:lnTo>
                  <a:lnTo>
                    <a:pt x="201295" y="7098944"/>
                  </a:lnTo>
                  <a:lnTo>
                    <a:pt x="181952" y="7030580"/>
                  </a:lnTo>
                  <a:lnTo>
                    <a:pt x="177025" y="6987502"/>
                  </a:lnTo>
                  <a:lnTo>
                    <a:pt x="177139" y="6971906"/>
                  </a:lnTo>
                  <a:lnTo>
                    <a:pt x="177533" y="6942582"/>
                  </a:lnTo>
                  <a:lnTo>
                    <a:pt x="177634" y="6936079"/>
                  </a:lnTo>
                  <a:lnTo>
                    <a:pt x="180746" y="6900697"/>
                  </a:lnTo>
                  <a:lnTo>
                    <a:pt x="180924" y="6887248"/>
                  </a:lnTo>
                  <a:lnTo>
                    <a:pt x="179133" y="6874002"/>
                  </a:lnTo>
                  <a:lnTo>
                    <a:pt x="175412" y="6861124"/>
                  </a:lnTo>
                  <a:lnTo>
                    <a:pt x="169799" y="6848830"/>
                  </a:lnTo>
                  <a:lnTo>
                    <a:pt x="153327" y="6814731"/>
                  </a:lnTo>
                  <a:lnTo>
                    <a:pt x="137121" y="6768630"/>
                  </a:lnTo>
                  <a:lnTo>
                    <a:pt x="126136" y="6712725"/>
                  </a:lnTo>
                  <a:lnTo>
                    <a:pt x="125323" y="6654051"/>
                  </a:lnTo>
                  <a:lnTo>
                    <a:pt x="125361" y="6648653"/>
                  </a:lnTo>
                  <a:lnTo>
                    <a:pt x="139992" y="6603187"/>
                  </a:lnTo>
                  <a:lnTo>
                    <a:pt x="174142" y="6577673"/>
                  </a:lnTo>
                  <a:lnTo>
                    <a:pt x="209308" y="6572390"/>
                  </a:lnTo>
                  <a:lnTo>
                    <a:pt x="221386" y="6572974"/>
                  </a:lnTo>
                  <a:lnTo>
                    <a:pt x="268503" y="6583642"/>
                  </a:lnTo>
                  <a:lnTo>
                    <a:pt x="306222" y="6622555"/>
                  </a:lnTo>
                  <a:lnTo>
                    <a:pt x="329323" y="6643065"/>
                  </a:lnTo>
                  <a:lnTo>
                    <a:pt x="364045" y="6658419"/>
                  </a:lnTo>
                  <a:lnTo>
                    <a:pt x="407466" y="6666700"/>
                  </a:lnTo>
                  <a:lnTo>
                    <a:pt x="410959" y="6667005"/>
                  </a:lnTo>
                  <a:lnTo>
                    <a:pt x="414032" y="6664426"/>
                  </a:lnTo>
                  <a:lnTo>
                    <a:pt x="414642" y="6657429"/>
                  </a:lnTo>
                  <a:lnTo>
                    <a:pt x="412064" y="6654355"/>
                  </a:lnTo>
                  <a:lnTo>
                    <a:pt x="408571" y="6654051"/>
                  </a:lnTo>
                  <a:lnTo>
                    <a:pt x="376542" y="6648653"/>
                  </a:lnTo>
                  <a:lnTo>
                    <a:pt x="348907" y="6639065"/>
                  </a:lnTo>
                  <a:lnTo>
                    <a:pt x="327482" y="6626352"/>
                  </a:lnTo>
                  <a:lnTo>
                    <a:pt x="314045" y="6611569"/>
                  </a:lnTo>
                  <a:lnTo>
                    <a:pt x="329603" y="6619113"/>
                  </a:lnTo>
                  <a:lnTo>
                    <a:pt x="345592" y="6624447"/>
                  </a:lnTo>
                  <a:lnTo>
                    <a:pt x="360172" y="6627914"/>
                  </a:lnTo>
                  <a:lnTo>
                    <a:pt x="371525" y="6629844"/>
                  </a:lnTo>
                  <a:lnTo>
                    <a:pt x="371970" y="6630009"/>
                  </a:lnTo>
                  <a:lnTo>
                    <a:pt x="372440" y="6630124"/>
                  </a:lnTo>
                  <a:lnTo>
                    <a:pt x="373151" y="6630213"/>
                  </a:lnTo>
                  <a:lnTo>
                    <a:pt x="378980" y="6630721"/>
                  </a:lnTo>
                  <a:lnTo>
                    <a:pt x="379552" y="6630695"/>
                  </a:lnTo>
                  <a:lnTo>
                    <a:pt x="380085" y="6630594"/>
                  </a:lnTo>
                  <a:lnTo>
                    <a:pt x="395503" y="6630568"/>
                  </a:lnTo>
                  <a:lnTo>
                    <a:pt x="415798" y="6628727"/>
                  </a:lnTo>
                  <a:lnTo>
                    <a:pt x="437286" y="6623647"/>
                  </a:lnTo>
                  <a:lnTo>
                    <a:pt x="448398" y="6617970"/>
                  </a:lnTo>
                  <a:lnTo>
                    <a:pt x="456323" y="6613944"/>
                  </a:lnTo>
                  <a:lnTo>
                    <a:pt x="475869" y="6605981"/>
                  </a:lnTo>
                  <a:lnTo>
                    <a:pt x="508571" y="6600571"/>
                  </a:lnTo>
                  <a:lnTo>
                    <a:pt x="546938" y="6601727"/>
                  </a:lnTo>
                  <a:lnTo>
                    <a:pt x="583526" y="6613487"/>
                  </a:lnTo>
                  <a:lnTo>
                    <a:pt x="612736" y="6644551"/>
                  </a:lnTo>
                  <a:lnTo>
                    <a:pt x="619252" y="6692455"/>
                  </a:lnTo>
                  <a:lnTo>
                    <a:pt x="619252" y="6630644"/>
                  </a:lnTo>
                  <a:lnTo>
                    <a:pt x="589686" y="6602387"/>
                  </a:lnTo>
                  <a:lnTo>
                    <a:pt x="549516" y="6589230"/>
                  </a:lnTo>
                  <a:lnTo>
                    <a:pt x="507580" y="6587795"/>
                  </a:lnTo>
                  <a:lnTo>
                    <a:pt x="471449" y="6594018"/>
                  </a:lnTo>
                  <a:lnTo>
                    <a:pt x="448691" y="6603809"/>
                  </a:lnTo>
                  <a:lnTo>
                    <a:pt x="430237" y="6612623"/>
                  </a:lnTo>
                  <a:lnTo>
                    <a:pt x="409016" y="6616801"/>
                  </a:lnTo>
                  <a:lnTo>
                    <a:pt x="389674" y="6617970"/>
                  </a:lnTo>
                  <a:lnTo>
                    <a:pt x="376859" y="6617729"/>
                  </a:lnTo>
                  <a:lnTo>
                    <a:pt x="364185" y="6615747"/>
                  </a:lnTo>
                  <a:lnTo>
                    <a:pt x="346735" y="6611569"/>
                  </a:lnTo>
                  <a:lnTo>
                    <a:pt x="345363" y="6611239"/>
                  </a:lnTo>
                  <a:lnTo>
                    <a:pt x="325234" y="6603428"/>
                  </a:lnTo>
                  <a:lnTo>
                    <a:pt x="308622" y="6591541"/>
                  </a:lnTo>
                  <a:lnTo>
                    <a:pt x="287896" y="6577952"/>
                  </a:lnTo>
                  <a:lnTo>
                    <a:pt x="272415" y="6572390"/>
                  </a:lnTo>
                  <a:lnTo>
                    <a:pt x="253390" y="6565557"/>
                  </a:lnTo>
                  <a:lnTo>
                    <a:pt x="211836" y="6559677"/>
                  </a:lnTo>
                  <a:lnTo>
                    <a:pt x="170002" y="6565671"/>
                  </a:lnTo>
                  <a:lnTo>
                    <a:pt x="151726" y="6574472"/>
                  </a:lnTo>
                  <a:lnTo>
                    <a:pt x="134200" y="6589916"/>
                  </a:lnTo>
                  <a:lnTo>
                    <a:pt x="120230" y="6613855"/>
                  </a:lnTo>
                  <a:lnTo>
                    <a:pt x="112610" y="6648120"/>
                  </a:lnTo>
                  <a:lnTo>
                    <a:pt x="113499" y="6713956"/>
                  </a:lnTo>
                  <a:lnTo>
                    <a:pt x="124866" y="6771894"/>
                  </a:lnTo>
                  <a:lnTo>
                    <a:pt x="141605" y="6819646"/>
                  </a:lnTo>
                  <a:lnTo>
                    <a:pt x="158661" y="6854926"/>
                  </a:lnTo>
                  <a:lnTo>
                    <a:pt x="163487" y="6865531"/>
                  </a:lnTo>
                  <a:lnTo>
                    <a:pt x="166700" y="6876605"/>
                  </a:lnTo>
                  <a:lnTo>
                    <a:pt x="168135" y="6887248"/>
                  </a:lnTo>
                  <a:lnTo>
                    <a:pt x="168186" y="6892480"/>
                  </a:lnTo>
                  <a:lnTo>
                    <a:pt x="168097" y="6899592"/>
                  </a:lnTo>
                  <a:lnTo>
                    <a:pt x="164973" y="6935229"/>
                  </a:lnTo>
                  <a:lnTo>
                    <a:pt x="163982" y="6982231"/>
                  </a:lnTo>
                  <a:lnTo>
                    <a:pt x="168173" y="7024751"/>
                  </a:lnTo>
                  <a:lnTo>
                    <a:pt x="183756" y="7092531"/>
                  </a:lnTo>
                  <a:lnTo>
                    <a:pt x="217703" y="7128167"/>
                  </a:lnTo>
                  <a:lnTo>
                    <a:pt x="251714" y="7136549"/>
                  </a:lnTo>
                  <a:lnTo>
                    <a:pt x="259842" y="7134250"/>
                  </a:lnTo>
                  <a:lnTo>
                    <a:pt x="265430" y="7128929"/>
                  </a:lnTo>
                  <a:lnTo>
                    <a:pt x="268033" y="7124192"/>
                  </a:lnTo>
                  <a:lnTo>
                    <a:pt x="272275" y="7116496"/>
                  </a:lnTo>
                  <a:lnTo>
                    <a:pt x="274650" y="7098233"/>
                  </a:lnTo>
                  <a:lnTo>
                    <a:pt x="273977" y="7075462"/>
                  </a:lnTo>
                  <a:lnTo>
                    <a:pt x="271703" y="7049529"/>
                  </a:lnTo>
                  <a:lnTo>
                    <a:pt x="270370" y="7035317"/>
                  </a:lnTo>
                  <a:lnTo>
                    <a:pt x="269316" y="7021474"/>
                  </a:lnTo>
                  <a:lnTo>
                    <a:pt x="268935" y="7011441"/>
                  </a:lnTo>
                  <a:lnTo>
                    <a:pt x="268871" y="7007415"/>
                  </a:lnTo>
                  <a:lnTo>
                    <a:pt x="269201" y="6997395"/>
                  </a:lnTo>
                  <a:lnTo>
                    <a:pt x="269468" y="6994487"/>
                  </a:lnTo>
                  <a:lnTo>
                    <a:pt x="269887" y="6988556"/>
                  </a:lnTo>
                  <a:lnTo>
                    <a:pt x="277888" y="6949580"/>
                  </a:lnTo>
                  <a:lnTo>
                    <a:pt x="310642" y="6929298"/>
                  </a:lnTo>
                  <a:lnTo>
                    <a:pt x="328358" y="6927583"/>
                  </a:lnTo>
                  <a:lnTo>
                    <a:pt x="349732" y="6928218"/>
                  </a:lnTo>
                  <a:lnTo>
                    <a:pt x="388035" y="6936079"/>
                  </a:lnTo>
                  <a:lnTo>
                    <a:pt x="416788" y="6961746"/>
                  </a:lnTo>
                  <a:lnTo>
                    <a:pt x="419201" y="6974040"/>
                  </a:lnTo>
                  <a:lnTo>
                    <a:pt x="419188" y="6982231"/>
                  </a:lnTo>
                  <a:lnTo>
                    <a:pt x="419074" y="6988556"/>
                  </a:lnTo>
                  <a:lnTo>
                    <a:pt x="417906" y="7001510"/>
                  </a:lnTo>
                  <a:lnTo>
                    <a:pt x="417296" y="7007415"/>
                  </a:lnTo>
                  <a:lnTo>
                    <a:pt x="417042" y="7010336"/>
                  </a:lnTo>
                  <a:lnTo>
                    <a:pt x="415442" y="7021474"/>
                  </a:lnTo>
                  <a:lnTo>
                    <a:pt x="412724" y="7034047"/>
                  </a:lnTo>
                  <a:lnTo>
                    <a:pt x="409282" y="7047484"/>
                  </a:lnTo>
                  <a:lnTo>
                    <a:pt x="405511" y="7061238"/>
                  </a:lnTo>
                  <a:lnTo>
                    <a:pt x="398767" y="7086384"/>
                  </a:lnTo>
                  <a:lnTo>
                    <a:pt x="394208" y="7108482"/>
                  </a:lnTo>
                  <a:lnTo>
                    <a:pt x="394119" y="7109460"/>
                  </a:lnTo>
                  <a:lnTo>
                    <a:pt x="393319" y="7127087"/>
                  </a:lnTo>
                  <a:lnTo>
                    <a:pt x="397903" y="7140511"/>
                  </a:lnTo>
                  <a:lnTo>
                    <a:pt x="403339" y="7145795"/>
                  </a:lnTo>
                  <a:lnTo>
                    <a:pt x="410514" y="7149376"/>
                  </a:lnTo>
                  <a:lnTo>
                    <a:pt x="419252" y="7151205"/>
                  </a:lnTo>
                  <a:lnTo>
                    <a:pt x="429336" y="7151205"/>
                  </a:lnTo>
                  <a:lnTo>
                    <a:pt x="445033" y="7148055"/>
                  </a:lnTo>
                  <a:lnTo>
                    <a:pt x="460921" y="7141400"/>
                  </a:lnTo>
                  <a:lnTo>
                    <a:pt x="463778" y="7139381"/>
                  </a:lnTo>
                  <a:lnTo>
                    <a:pt x="474853" y="7131558"/>
                  </a:lnTo>
                  <a:lnTo>
                    <a:pt x="498157" y="7090080"/>
                  </a:lnTo>
                  <a:lnTo>
                    <a:pt x="523290" y="7013702"/>
                  </a:lnTo>
                  <a:lnTo>
                    <a:pt x="530479" y="6967207"/>
                  </a:lnTo>
                  <a:lnTo>
                    <a:pt x="533958" y="6927393"/>
                  </a:lnTo>
                  <a:lnTo>
                    <a:pt x="535495" y="6917804"/>
                  </a:lnTo>
                  <a:lnTo>
                    <a:pt x="538378" y="6908698"/>
                  </a:lnTo>
                  <a:lnTo>
                    <a:pt x="542569" y="6900215"/>
                  </a:lnTo>
                  <a:lnTo>
                    <a:pt x="547992" y="6892480"/>
                  </a:lnTo>
                  <a:lnTo>
                    <a:pt x="571665" y="6860375"/>
                  </a:lnTo>
                  <a:lnTo>
                    <a:pt x="597281" y="6815671"/>
                  </a:lnTo>
                  <a:lnTo>
                    <a:pt x="619213" y="6759638"/>
                  </a:lnTo>
                  <a:lnTo>
                    <a:pt x="631901" y="6693560"/>
                  </a:lnTo>
                  <a:close/>
                </a:path>
                <a:path w="734695" h="715137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30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296" y="256933"/>
                  </a:lnTo>
                  <a:lnTo>
                    <a:pt x="257225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197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25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34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21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05" y="133985"/>
                  </a:lnTo>
                  <a:lnTo>
                    <a:pt x="158661" y="169265"/>
                  </a:lnTo>
                  <a:lnTo>
                    <a:pt x="163487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42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01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19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14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78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78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5" h="7151370">
                  <a:moveTo>
                    <a:pt x="656005" y="5606681"/>
                  </a:moveTo>
                  <a:lnTo>
                    <a:pt x="655637" y="5602681"/>
                  </a:lnTo>
                  <a:lnTo>
                    <a:pt x="597992" y="5554904"/>
                  </a:lnTo>
                  <a:lnTo>
                    <a:pt x="595299" y="5552668"/>
                  </a:lnTo>
                  <a:lnTo>
                    <a:pt x="591286" y="5553024"/>
                  </a:lnTo>
                  <a:lnTo>
                    <a:pt x="586816" y="5558434"/>
                  </a:lnTo>
                  <a:lnTo>
                    <a:pt x="587184" y="5562447"/>
                  </a:lnTo>
                  <a:lnTo>
                    <a:pt x="645858" y="5611076"/>
                  </a:lnTo>
                  <a:lnTo>
                    <a:pt x="647077" y="5611546"/>
                  </a:lnTo>
                  <a:lnTo>
                    <a:pt x="650328" y="5611838"/>
                  </a:lnTo>
                  <a:lnTo>
                    <a:pt x="652386" y="5611050"/>
                  </a:lnTo>
                  <a:lnTo>
                    <a:pt x="656005" y="5606681"/>
                  </a:lnTo>
                  <a:close/>
                </a:path>
                <a:path w="734695" h="7151370">
                  <a:moveTo>
                    <a:pt x="721766" y="5474411"/>
                  </a:moveTo>
                  <a:lnTo>
                    <a:pt x="719175" y="5471338"/>
                  </a:lnTo>
                  <a:lnTo>
                    <a:pt x="715683" y="5471033"/>
                  </a:lnTo>
                  <a:lnTo>
                    <a:pt x="646049" y="5464937"/>
                  </a:lnTo>
                  <a:lnTo>
                    <a:pt x="642975" y="5467528"/>
                  </a:lnTo>
                  <a:lnTo>
                    <a:pt x="642366" y="5474513"/>
                  </a:lnTo>
                  <a:lnTo>
                    <a:pt x="644944" y="5477586"/>
                  </a:lnTo>
                  <a:lnTo>
                    <a:pt x="718070" y="5483987"/>
                  </a:lnTo>
                  <a:lnTo>
                    <a:pt x="721144" y="5481409"/>
                  </a:lnTo>
                  <a:lnTo>
                    <a:pt x="721766" y="5474411"/>
                  </a:lnTo>
                  <a:close/>
                </a:path>
                <a:path w="734695" h="715137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  <a:path w="734695" h="7151370">
                  <a:moveTo>
                    <a:pt x="734402" y="5340083"/>
                  </a:moveTo>
                  <a:lnTo>
                    <a:pt x="732040" y="5333466"/>
                  </a:lnTo>
                  <a:lnTo>
                    <a:pt x="728421" y="5331752"/>
                  </a:lnTo>
                  <a:lnTo>
                    <a:pt x="653008" y="5358676"/>
                  </a:lnTo>
                  <a:lnTo>
                    <a:pt x="651294" y="5362308"/>
                  </a:lnTo>
                  <a:lnTo>
                    <a:pt x="652475" y="5365610"/>
                  </a:lnTo>
                  <a:lnTo>
                    <a:pt x="653338" y="5368023"/>
                  </a:lnTo>
                  <a:lnTo>
                    <a:pt x="655497" y="5369585"/>
                  </a:lnTo>
                  <a:lnTo>
                    <a:pt x="658787" y="5369877"/>
                  </a:lnTo>
                  <a:lnTo>
                    <a:pt x="659688" y="5369776"/>
                  </a:lnTo>
                  <a:lnTo>
                    <a:pt x="732688" y="5343715"/>
                  </a:lnTo>
                  <a:lnTo>
                    <a:pt x="734402" y="53400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31018"/>
              <a:ext cx="172707" cy="65684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2570784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5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5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5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5" h="2635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721995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-1435" y="1763597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78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809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44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55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24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92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49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-1435" y="3100730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11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-1435" y="4437862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30"/>
                  </a:moveTo>
                  <a:lnTo>
                    <a:pt x="281203" y="1478699"/>
                  </a:lnTo>
                  <a:lnTo>
                    <a:pt x="278041" y="1476235"/>
                  </a:lnTo>
                  <a:lnTo>
                    <a:pt x="271081" y="1477086"/>
                  </a:lnTo>
                  <a:lnTo>
                    <a:pt x="268605" y="1480248"/>
                  </a:lnTo>
                  <a:lnTo>
                    <a:pt x="272935" y="1515579"/>
                  </a:lnTo>
                  <a:lnTo>
                    <a:pt x="276110" y="1518056"/>
                  </a:lnTo>
                  <a:lnTo>
                    <a:pt x="279590" y="1517624"/>
                  </a:lnTo>
                  <a:lnTo>
                    <a:pt x="283070" y="1517192"/>
                  </a:lnTo>
                  <a:lnTo>
                    <a:pt x="285546" y="1514030"/>
                  </a:lnTo>
                  <a:close/>
                </a:path>
                <a:path w="719455" h="1895475">
                  <a:moveTo>
                    <a:pt x="414972" y="1656524"/>
                  </a:moveTo>
                  <a:lnTo>
                    <a:pt x="403517" y="1655495"/>
                  </a:lnTo>
                  <a:lnTo>
                    <a:pt x="381139" y="1656524"/>
                  </a:lnTo>
                  <a:lnTo>
                    <a:pt x="414972" y="1656524"/>
                  </a:lnTo>
                  <a:close/>
                </a:path>
                <a:path w="719455" h="1895475">
                  <a:moveTo>
                    <a:pt x="445998" y="1494332"/>
                  </a:moveTo>
                  <a:lnTo>
                    <a:pt x="441667" y="1459001"/>
                  </a:lnTo>
                  <a:lnTo>
                    <a:pt x="438492" y="1456524"/>
                  </a:lnTo>
                  <a:lnTo>
                    <a:pt x="435013" y="1456956"/>
                  </a:lnTo>
                  <a:lnTo>
                    <a:pt x="431533" y="1457388"/>
                  </a:lnTo>
                  <a:lnTo>
                    <a:pt x="429056" y="1460550"/>
                  </a:lnTo>
                  <a:lnTo>
                    <a:pt x="433400" y="1495882"/>
                  </a:lnTo>
                  <a:lnTo>
                    <a:pt x="436562" y="1498346"/>
                  </a:lnTo>
                  <a:lnTo>
                    <a:pt x="443522" y="1497495"/>
                  </a:lnTo>
                  <a:lnTo>
                    <a:pt x="445998" y="1494332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28"/>
                  </a:lnTo>
                  <a:lnTo>
                    <a:pt x="597242" y="1347343"/>
                  </a:lnTo>
                  <a:lnTo>
                    <a:pt x="594372" y="1342809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487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54"/>
                  </a:lnTo>
                  <a:lnTo>
                    <a:pt x="546265" y="1631962"/>
                  </a:lnTo>
                  <a:lnTo>
                    <a:pt x="551141" y="1671637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36"/>
                  </a:lnTo>
                  <a:lnTo>
                    <a:pt x="512483" y="1853196"/>
                  </a:lnTo>
                  <a:lnTo>
                    <a:pt x="490194" y="1861731"/>
                  </a:lnTo>
                  <a:lnTo>
                    <a:pt x="482600" y="1861261"/>
                  </a:lnTo>
                  <a:lnTo>
                    <a:pt x="478497" y="1857654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33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50"/>
                  </a:lnTo>
                  <a:lnTo>
                    <a:pt x="475107" y="1745145"/>
                  </a:lnTo>
                  <a:lnTo>
                    <a:pt x="474357" y="1734299"/>
                  </a:lnTo>
                  <a:lnTo>
                    <a:pt x="473964" y="1731111"/>
                  </a:lnTo>
                  <a:lnTo>
                    <a:pt x="473392" y="1725701"/>
                  </a:lnTo>
                  <a:lnTo>
                    <a:pt x="461784" y="1681073"/>
                  </a:lnTo>
                  <a:lnTo>
                    <a:pt x="449529" y="1668157"/>
                  </a:lnTo>
                  <a:lnTo>
                    <a:pt x="438518" y="1661731"/>
                  </a:lnTo>
                  <a:lnTo>
                    <a:pt x="422694" y="1657223"/>
                  </a:lnTo>
                  <a:lnTo>
                    <a:pt x="415112" y="1656537"/>
                  </a:lnTo>
                  <a:lnTo>
                    <a:pt x="381139" y="1656537"/>
                  </a:lnTo>
                  <a:lnTo>
                    <a:pt x="380873" y="1656537"/>
                  </a:lnTo>
                  <a:lnTo>
                    <a:pt x="380453" y="1656537"/>
                  </a:lnTo>
                  <a:lnTo>
                    <a:pt x="374357" y="1657273"/>
                  </a:lnTo>
                  <a:lnTo>
                    <a:pt x="373735" y="1657413"/>
                  </a:lnTo>
                  <a:lnTo>
                    <a:pt x="351497" y="1661883"/>
                  </a:lnTo>
                  <a:lnTo>
                    <a:pt x="308648" y="1686534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50"/>
                  </a:lnTo>
                  <a:lnTo>
                    <a:pt x="301853" y="1755482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26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83"/>
                  </a:lnTo>
                  <a:lnTo>
                    <a:pt x="324548" y="1880666"/>
                  </a:lnTo>
                  <a:lnTo>
                    <a:pt x="317284" y="1882965"/>
                  </a:lnTo>
                  <a:lnTo>
                    <a:pt x="307721" y="1882470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55"/>
                  </a:lnTo>
                  <a:lnTo>
                    <a:pt x="207822" y="1677733"/>
                  </a:lnTo>
                  <a:lnTo>
                    <a:pt x="205206" y="1664550"/>
                  </a:lnTo>
                  <a:lnTo>
                    <a:pt x="200698" y="1651965"/>
                  </a:lnTo>
                  <a:lnTo>
                    <a:pt x="194386" y="1640154"/>
                  </a:lnTo>
                  <a:lnTo>
                    <a:pt x="186334" y="1629283"/>
                  </a:lnTo>
                  <a:lnTo>
                    <a:pt x="163131" y="1599361"/>
                  </a:lnTo>
                  <a:lnTo>
                    <a:pt x="137706" y="1557629"/>
                  </a:lnTo>
                  <a:lnTo>
                    <a:pt x="115328" y="1505229"/>
                  </a:lnTo>
                  <a:lnTo>
                    <a:pt x="101269" y="1443304"/>
                  </a:lnTo>
                  <a:lnTo>
                    <a:pt x="100774" y="1417294"/>
                  </a:lnTo>
                  <a:lnTo>
                    <a:pt x="106108" y="1395209"/>
                  </a:lnTo>
                  <a:lnTo>
                    <a:pt x="134213" y="1363154"/>
                  </a:lnTo>
                  <a:lnTo>
                    <a:pt x="179438" y="1348727"/>
                  </a:lnTo>
                  <a:lnTo>
                    <a:pt x="204622" y="1347508"/>
                  </a:lnTo>
                  <a:lnTo>
                    <a:pt x="227749" y="1349375"/>
                  </a:lnTo>
                  <a:lnTo>
                    <a:pt x="246722" y="1353286"/>
                  </a:lnTo>
                  <a:lnTo>
                    <a:pt x="259435" y="1358138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24"/>
                  </a:lnTo>
                  <a:lnTo>
                    <a:pt x="384416" y="1401292"/>
                  </a:lnTo>
                  <a:lnTo>
                    <a:pt x="386892" y="1398130"/>
                  </a:lnTo>
                  <a:lnTo>
                    <a:pt x="386041" y="1391158"/>
                  </a:lnTo>
                  <a:lnTo>
                    <a:pt x="385191" y="1390497"/>
                  </a:lnTo>
                  <a:lnTo>
                    <a:pt x="382866" y="1388681"/>
                  </a:lnTo>
                  <a:lnTo>
                    <a:pt x="379387" y="1389113"/>
                  </a:lnTo>
                  <a:lnTo>
                    <a:pt x="346951" y="1390497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18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49"/>
                  </a:lnTo>
                  <a:lnTo>
                    <a:pt x="338594" y="1373212"/>
                  </a:lnTo>
                  <a:lnTo>
                    <a:pt x="346646" y="1372095"/>
                  </a:lnTo>
                  <a:lnTo>
                    <a:pt x="361734" y="1368869"/>
                  </a:lnTo>
                  <a:lnTo>
                    <a:pt x="367055" y="1367218"/>
                  </a:lnTo>
                  <a:lnTo>
                    <a:pt x="381190" y="1362849"/>
                  </a:lnTo>
                  <a:lnTo>
                    <a:pt x="385343" y="1360893"/>
                  </a:lnTo>
                  <a:lnTo>
                    <a:pt x="401154" y="1353426"/>
                  </a:lnTo>
                  <a:lnTo>
                    <a:pt x="417766" y="1339964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66"/>
                  </a:lnTo>
                  <a:lnTo>
                    <a:pt x="542086" y="1313065"/>
                  </a:lnTo>
                  <a:lnTo>
                    <a:pt x="577126" y="1337386"/>
                  </a:lnTo>
                  <a:lnTo>
                    <a:pt x="593458" y="1382877"/>
                  </a:lnTo>
                  <a:lnTo>
                    <a:pt x="594372" y="1450213"/>
                  </a:lnTo>
                  <a:lnTo>
                    <a:pt x="594372" y="1342809"/>
                  </a:lnTo>
                  <a:lnTo>
                    <a:pt x="564476" y="1309166"/>
                  </a:lnTo>
                  <a:lnTo>
                    <a:pt x="503783" y="1296403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33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82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27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16"/>
                  </a:lnTo>
                  <a:lnTo>
                    <a:pt x="127660" y="1352270"/>
                  </a:lnTo>
                  <a:lnTo>
                    <a:pt x="97688" y="1383436"/>
                  </a:lnTo>
                  <a:lnTo>
                    <a:pt x="88658" y="1444853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63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82"/>
                  </a:lnTo>
                  <a:lnTo>
                    <a:pt x="199580" y="1714804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53"/>
                  </a:lnTo>
                  <a:lnTo>
                    <a:pt x="291274" y="1892566"/>
                  </a:lnTo>
                  <a:lnTo>
                    <a:pt x="310451" y="1895335"/>
                  </a:lnTo>
                  <a:lnTo>
                    <a:pt x="313651" y="1895233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08"/>
                  </a:lnTo>
                  <a:lnTo>
                    <a:pt x="327736" y="1804403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33"/>
                  </a:lnTo>
                  <a:lnTo>
                    <a:pt x="314109" y="1751037"/>
                  </a:lnTo>
                  <a:lnTo>
                    <a:pt x="313283" y="1745145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68"/>
                  </a:lnTo>
                  <a:lnTo>
                    <a:pt x="340842" y="1678724"/>
                  </a:lnTo>
                  <a:lnTo>
                    <a:pt x="378841" y="1669529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34"/>
                  </a:lnTo>
                  <a:lnTo>
                    <a:pt x="461391" y="1732953"/>
                  </a:lnTo>
                  <a:lnTo>
                    <a:pt x="461746" y="1735848"/>
                  </a:lnTo>
                  <a:lnTo>
                    <a:pt x="462381" y="1745145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42"/>
                  </a:lnTo>
                  <a:lnTo>
                    <a:pt x="462826" y="1854987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03072" y="1871091"/>
                  </a:lnTo>
                  <a:lnTo>
                    <a:pt x="517766" y="1864753"/>
                  </a:lnTo>
                  <a:lnTo>
                    <a:pt x="522122" y="1861731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04"/>
                  </a:lnTo>
                  <a:lnTo>
                    <a:pt x="563740" y="1670088"/>
                  </a:lnTo>
                  <a:lnTo>
                    <a:pt x="558876" y="1630413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42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-1435" y="385749"/>
              <a:ext cx="719455" cy="5753735"/>
            </a:xfrm>
            <a:custGeom>
              <a:avLst/>
              <a:gdLst/>
              <a:ahLst/>
              <a:cxnLst/>
              <a:rect l="l" t="t" r="r" b="b"/>
              <a:pathLst>
                <a:path w="719455" h="5753735">
                  <a:moveTo>
                    <a:pt x="66497" y="5503888"/>
                  </a:moveTo>
                  <a:lnTo>
                    <a:pt x="64655" y="5500319"/>
                  </a:lnTo>
                  <a:lnTo>
                    <a:pt x="1435" y="5480202"/>
                  </a:lnTo>
                  <a:lnTo>
                    <a:pt x="1435" y="5493537"/>
                  </a:lnTo>
                  <a:lnTo>
                    <a:pt x="58356" y="5511647"/>
                  </a:lnTo>
                  <a:lnTo>
                    <a:pt x="59270" y="5511724"/>
                  </a:lnTo>
                  <a:lnTo>
                    <a:pt x="62547" y="5511317"/>
                  </a:lnTo>
                  <a:lnTo>
                    <a:pt x="64655" y="5509679"/>
                  </a:lnTo>
                  <a:lnTo>
                    <a:pt x="66497" y="5503888"/>
                  </a:lnTo>
                  <a:close/>
                </a:path>
                <a:path w="719455" h="5753735">
                  <a:moveTo>
                    <a:pt x="79349" y="5615724"/>
                  </a:moveTo>
                  <a:lnTo>
                    <a:pt x="78486" y="5608752"/>
                  </a:lnTo>
                  <a:lnTo>
                    <a:pt x="75323" y="5606288"/>
                  </a:lnTo>
                  <a:lnTo>
                    <a:pt x="2463" y="5615229"/>
                  </a:lnTo>
                  <a:lnTo>
                    <a:pt x="0" y="5618391"/>
                  </a:lnTo>
                  <a:lnTo>
                    <a:pt x="850" y="5625363"/>
                  </a:lnTo>
                  <a:lnTo>
                    <a:pt x="4013" y="5627840"/>
                  </a:lnTo>
                  <a:lnTo>
                    <a:pt x="7493" y="5627408"/>
                  </a:lnTo>
                  <a:lnTo>
                    <a:pt x="76873" y="5618886"/>
                  </a:lnTo>
                  <a:lnTo>
                    <a:pt x="79349" y="5615724"/>
                  </a:lnTo>
                  <a:close/>
                </a:path>
                <a:path w="719455" h="5753735">
                  <a:moveTo>
                    <a:pt x="137782" y="5697652"/>
                  </a:moveTo>
                  <a:lnTo>
                    <a:pt x="133108" y="5692394"/>
                  </a:lnTo>
                  <a:lnTo>
                    <a:pt x="129095" y="5692191"/>
                  </a:lnTo>
                  <a:lnTo>
                    <a:pt x="70548" y="5744273"/>
                  </a:lnTo>
                  <a:lnTo>
                    <a:pt x="70307" y="5748286"/>
                  </a:lnTo>
                  <a:lnTo>
                    <a:pt x="72644" y="5750903"/>
                  </a:lnTo>
                  <a:lnTo>
                    <a:pt x="74079" y="5752528"/>
                  </a:lnTo>
                  <a:lnTo>
                    <a:pt x="76161" y="5753227"/>
                  </a:lnTo>
                  <a:lnTo>
                    <a:pt x="79400" y="5752833"/>
                  </a:lnTo>
                  <a:lnTo>
                    <a:pt x="80606" y="5752312"/>
                  </a:lnTo>
                  <a:lnTo>
                    <a:pt x="137553" y="5701665"/>
                  </a:lnTo>
                  <a:lnTo>
                    <a:pt x="137782" y="5697652"/>
                  </a:lnTo>
                  <a:close/>
                </a:path>
                <a:path w="719455" h="5753735">
                  <a:moveTo>
                    <a:pt x="285546" y="217627"/>
                  </a:moveTo>
                  <a:lnTo>
                    <a:pt x="281203" y="182295"/>
                  </a:lnTo>
                  <a:lnTo>
                    <a:pt x="278041" y="179832"/>
                  </a:lnTo>
                  <a:lnTo>
                    <a:pt x="271081" y="180682"/>
                  </a:lnTo>
                  <a:lnTo>
                    <a:pt x="268605" y="183845"/>
                  </a:lnTo>
                  <a:lnTo>
                    <a:pt x="272935" y="219176"/>
                  </a:lnTo>
                  <a:lnTo>
                    <a:pt x="276110" y="221653"/>
                  </a:lnTo>
                  <a:lnTo>
                    <a:pt x="279590" y="221221"/>
                  </a:lnTo>
                  <a:lnTo>
                    <a:pt x="283070" y="220789"/>
                  </a:lnTo>
                  <a:lnTo>
                    <a:pt x="285546" y="217627"/>
                  </a:lnTo>
                  <a:close/>
                </a:path>
                <a:path w="719455" h="5753735">
                  <a:moveTo>
                    <a:pt x="414972" y="360121"/>
                  </a:moveTo>
                  <a:lnTo>
                    <a:pt x="403517" y="359092"/>
                  </a:lnTo>
                  <a:lnTo>
                    <a:pt x="381139" y="360121"/>
                  </a:lnTo>
                  <a:lnTo>
                    <a:pt x="414972" y="360121"/>
                  </a:lnTo>
                  <a:close/>
                </a:path>
                <a:path w="719455" h="5753735">
                  <a:moveTo>
                    <a:pt x="445998" y="197929"/>
                  </a:moveTo>
                  <a:lnTo>
                    <a:pt x="441667" y="162598"/>
                  </a:lnTo>
                  <a:lnTo>
                    <a:pt x="438492" y="160121"/>
                  </a:lnTo>
                  <a:lnTo>
                    <a:pt x="435013" y="160553"/>
                  </a:lnTo>
                  <a:lnTo>
                    <a:pt x="431533" y="160985"/>
                  </a:lnTo>
                  <a:lnTo>
                    <a:pt x="429056" y="164147"/>
                  </a:lnTo>
                  <a:lnTo>
                    <a:pt x="433400" y="199478"/>
                  </a:lnTo>
                  <a:lnTo>
                    <a:pt x="436562" y="201955"/>
                  </a:lnTo>
                  <a:lnTo>
                    <a:pt x="443522" y="201091"/>
                  </a:lnTo>
                  <a:lnTo>
                    <a:pt x="445998" y="197929"/>
                  </a:lnTo>
                  <a:close/>
                </a:path>
                <a:path w="719455" h="5753735">
                  <a:moveTo>
                    <a:pt x="607390" y="152209"/>
                  </a:moveTo>
                  <a:lnTo>
                    <a:pt x="606056" y="84924"/>
                  </a:lnTo>
                  <a:lnTo>
                    <a:pt x="597242" y="50939"/>
                  </a:lnTo>
                  <a:lnTo>
                    <a:pt x="594372" y="46405"/>
                  </a:lnTo>
                  <a:lnTo>
                    <a:pt x="594372" y="153797"/>
                  </a:lnTo>
                  <a:lnTo>
                    <a:pt x="583958" y="212674"/>
                  </a:lnTo>
                  <a:lnTo>
                    <a:pt x="568464" y="259562"/>
                  </a:lnTo>
                  <a:lnTo>
                    <a:pt x="554075" y="291084"/>
                  </a:lnTo>
                  <a:lnTo>
                    <a:pt x="549617" y="301561"/>
                  </a:lnTo>
                  <a:lnTo>
                    <a:pt x="546823" y="312559"/>
                  </a:lnTo>
                  <a:lnTo>
                    <a:pt x="545693" y="323951"/>
                  </a:lnTo>
                  <a:lnTo>
                    <a:pt x="546265" y="335559"/>
                  </a:lnTo>
                  <a:lnTo>
                    <a:pt x="551141" y="375234"/>
                  </a:lnTo>
                  <a:lnTo>
                    <a:pt x="553580" y="425589"/>
                  </a:lnTo>
                  <a:lnTo>
                    <a:pt x="550100" y="469607"/>
                  </a:lnTo>
                  <a:lnTo>
                    <a:pt x="538162" y="528332"/>
                  </a:lnTo>
                  <a:lnTo>
                    <a:pt x="512483" y="556780"/>
                  </a:lnTo>
                  <a:lnTo>
                    <a:pt x="490194" y="565327"/>
                  </a:lnTo>
                  <a:lnTo>
                    <a:pt x="482600" y="564857"/>
                  </a:lnTo>
                  <a:lnTo>
                    <a:pt x="478497" y="561251"/>
                  </a:lnTo>
                  <a:lnTo>
                    <a:pt x="473925" y="551154"/>
                  </a:lnTo>
                  <a:lnTo>
                    <a:pt x="472300" y="534250"/>
                  </a:lnTo>
                  <a:lnTo>
                    <a:pt x="472579" y="513638"/>
                  </a:lnTo>
                  <a:lnTo>
                    <a:pt x="473773" y="491629"/>
                  </a:lnTo>
                  <a:lnTo>
                    <a:pt x="474611" y="477393"/>
                  </a:lnTo>
                  <a:lnTo>
                    <a:pt x="475056" y="466267"/>
                  </a:lnTo>
                  <a:lnTo>
                    <a:pt x="475183" y="456247"/>
                  </a:lnTo>
                  <a:lnTo>
                    <a:pt x="475107" y="448741"/>
                  </a:lnTo>
                  <a:lnTo>
                    <a:pt x="474357" y="437896"/>
                  </a:lnTo>
                  <a:lnTo>
                    <a:pt x="473964" y="434695"/>
                  </a:lnTo>
                  <a:lnTo>
                    <a:pt x="473392" y="429298"/>
                  </a:lnTo>
                  <a:lnTo>
                    <a:pt x="461784" y="384670"/>
                  </a:lnTo>
                  <a:lnTo>
                    <a:pt x="449529" y="371741"/>
                  </a:lnTo>
                  <a:lnTo>
                    <a:pt x="438518" y="365328"/>
                  </a:lnTo>
                  <a:lnTo>
                    <a:pt x="422694" y="360819"/>
                  </a:lnTo>
                  <a:lnTo>
                    <a:pt x="415112" y="360133"/>
                  </a:lnTo>
                  <a:lnTo>
                    <a:pt x="381139" y="360133"/>
                  </a:lnTo>
                  <a:lnTo>
                    <a:pt x="380873" y="360133"/>
                  </a:lnTo>
                  <a:lnTo>
                    <a:pt x="380441" y="360133"/>
                  </a:lnTo>
                  <a:lnTo>
                    <a:pt x="374357" y="360857"/>
                  </a:lnTo>
                  <a:lnTo>
                    <a:pt x="373735" y="361010"/>
                  </a:lnTo>
                  <a:lnTo>
                    <a:pt x="351497" y="365480"/>
                  </a:lnTo>
                  <a:lnTo>
                    <a:pt x="308648" y="390131"/>
                  </a:lnTo>
                  <a:lnTo>
                    <a:pt x="298437" y="419633"/>
                  </a:lnTo>
                  <a:lnTo>
                    <a:pt x="298818" y="435229"/>
                  </a:lnTo>
                  <a:lnTo>
                    <a:pt x="300723" y="450672"/>
                  </a:lnTo>
                  <a:lnTo>
                    <a:pt x="301510" y="456247"/>
                  </a:lnTo>
                  <a:lnTo>
                    <a:pt x="301853" y="459079"/>
                  </a:lnTo>
                  <a:lnTo>
                    <a:pt x="303949" y="470928"/>
                  </a:lnTo>
                  <a:lnTo>
                    <a:pt x="307213" y="483984"/>
                  </a:lnTo>
                  <a:lnTo>
                    <a:pt x="311251" y="497776"/>
                  </a:lnTo>
                  <a:lnTo>
                    <a:pt x="315633" y="511822"/>
                  </a:lnTo>
                  <a:lnTo>
                    <a:pt x="321881" y="532130"/>
                  </a:lnTo>
                  <a:lnTo>
                    <a:pt x="327139" y="552069"/>
                  </a:lnTo>
                  <a:lnTo>
                    <a:pt x="329641" y="568883"/>
                  </a:lnTo>
                  <a:lnTo>
                    <a:pt x="327660" y="579780"/>
                  </a:lnTo>
                  <a:lnTo>
                    <a:pt x="324548" y="584263"/>
                  </a:lnTo>
                  <a:lnTo>
                    <a:pt x="317284" y="586562"/>
                  </a:lnTo>
                  <a:lnTo>
                    <a:pt x="307721" y="586066"/>
                  </a:lnTo>
                  <a:lnTo>
                    <a:pt x="269151" y="570979"/>
                  </a:lnTo>
                  <a:lnTo>
                    <a:pt x="236029" y="508139"/>
                  </a:lnTo>
                  <a:lnTo>
                    <a:pt x="221996" y="466267"/>
                  </a:lnTo>
                  <a:lnTo>
                    <a:pt x="212191" y="416852"/>
                  </a:lnTo>
                  <a:lnTo>
                    <a:pt x="207822" y="381330"/>
                  </a:lnTo>
                  <a:lnTo>
                    <a:pt x="205206" y="368147"/>
                  </a:lnTo>
                  <a:lnTo>
                    <a:pt x="200698" y="355561"/>
                  </a:lnTo>
                  <a:lnTo>
                    <a:pt x="194386" y="343750"/>
                  </a:lnTo>
                  <a:lnTo>
                    <a:pt x="186334" y="332879"/>
                  </a:lnTo>
                  <a:lnTo>
                    <a:pt x="163131" y="302958"/>
                  </a:lnTo>
                  <a:lnTo>
                    <a:pt x="137706" y="261226"/>
                  </a:lnTo>
                  <a:lnTo>
                    <a:pt x="115328" y="208826"/>
                  </a:lnTo>
                  <a:lnTo>
                    <a:pt x="101269" y="146900"/>
                  </a:lnTo>
                  <a:lnTo>
                    <a:pt x="100774" y="120878"/>
                  </a:lnTo>
                  <a:lnTo>
                    <a:pt x="106108" y="98806"/>
                  </a:lnTo>
                  <a:lnTo>
                    <a:pt x="134213" y="66751"/>
                  </a:lnTo>
                  <a:lnTo>
                    <a:pt x="179438" y="52324"/>
                  </a:lnTo>
                  <a:lnTo>
                    <a:pt x="204622" y="51092"/>
                  </a:lnTo>
                  <a:lnTo>
                    <a:pt x="227749" y="52971"/>
                  </a:lnTo>
                  <a:lnTo>
                    <a:pt x="246722" y="56870"/>
                  </a:lnTo>
                  <a:lnTo>
                    <a:pt x="259435" y="61734"/>
                  </a:lnTo>
                  <a:lnTo>
                    <a:pt x="272745" y="83185"/>
                  </a:lnTo>
                  <a:lnTo>
                    <a:pt x="299593" y="98450"/>
                  </a:lnTo>
                  <a:lnTo>
                    <a:pt x="336740" y="106248"/>
                  </a:lnTo>
                  <a:lnTo>
                    <a:pt x="380936" y="105321"/>
                  </a:lnTo>
                  <a:lnTo>
                    <a:pt x="384416" y="104889"/>
                  </a:lnTo>
                  <a:lnTo>
                    <a:pt x="386892" y="101727"/>
                  </a:lnTo>
                  <a:lnTo>
                    <a:pt x="386041" y="94754"/>
                  </a:lnTo>
                  <a:lnTo>
                    <a:pt x="385191" y="94094"/>
                  </a:lnTo>
                  <a:lnTo>
                    <a:pt x="382866" y="92278"/>
                  </a:lnTo>
                  <a:lnTo>
                    <a:pt x="379387" y="92710"/>
                  </a:lnTo>
                  <a:lnTo>
                    <a:pt x="346951" y="94094"/>
                  </a:lnTo>
                  <a:lnTo>
                    <a:pt x="317931" y="90462"/>
                  </a:lnTo>
                  <a:lnTo>
                    <a:pt x="294322" y="82486"/>
                  </a:lnTo>
                  <a:lnTo>
                    <a:pt x="278104" y="70815"/>
                  </a:lnTo>
                  <a:lnTo>
                    <a:pt x="294894" y="74955"/>
                  </a:lnTo>
                  <a:lnTo>
                    <a:pt x="311632" y="76847"/>
                  </a:lnTo>
                  <a:lnTo>
                    <a:pt x="326618" y="77216"/>
                  </a:lnTo>
                  <a:lnTo>
                    <a:pt x="338124" y="76746"/>
                  </a:lnTo>
                  <a:lnTo>
                    <a:pt x="338594" y="76809"/>
                  </a:lnTo>
                  <a:lnTo>
                    <a:pt x="346646" y="75692"/>
                  </a:lnTo>
                  <a:lnTo>
                    <a:pt x="361734" y="72466"/>
                  </a:lnTo>
                  <a:lnTo>
                    <a:pt x="367055" y="70815"/>
                  </a:lnTo>
                  <a:lnTo>
                    <a:pt x="381190" y="66446"/>
                  </a:lnTo>
                  <a:lnTo>
                    <a:pt x="385343" y="64477"/>
                  </a:lnTo>
                  <a:lnTo>
                    <a:pt x="401154" y="57010"/>
                  </a:lnTo>
                  <a:lnTo>
                    <a:pt x="417766" y="43561"/>
                  </a:lnTo>
                  <a:lnTo>
                    <a:pt x="435229" y="31711"/>
                  </a:lnTo>
                  <a:lnTo>
                    <a:pt x="466090" y="19608"/>
                  </a:lnTo>
                  <a:lnTo>
                    <a:pt x="503859" y="12763"/>
                  </a:lnTo>
                  <a:lnTo>
                    <a:pt x="542086" y="16662"/>
                  </a:lnTo>
                  <a:lnTo>
                    <a:pt x="577126" y="40970"/>
                  </a:lnTo>
                  <a:lnTo>
                    <a:pt x="593458" y="86474"/>
                  </a:lnTo>
                  <a:lnTo>
                    <a:pt x="594372" y="153797"/>
                  </a:lnTo>
                  <a:lnTo>
                    <a:pt x="594372" y="46405"/>
                  </a:lnTo>
                  <a:lnTo>
                    <a:pt x="564476" y="12763"/>
                  </a:lnTo>
                  <a:lnTo>
                    <a:pt x="503783" y="0"/>
                  </a:lnTo>
                  <a:lnTo>
                    <a:pt x="462470" y="7315"/>
                  </a:lnTo>
                  <a:lnTo>
                    <a:pt x="428421" y="20916"/>
                  </a:lnTo>
                  <a:lnTo>
                    <a:pt x="408190" y="35229"/>
                  </a:lnTo>
                  <a:lnTo>
                    <a:pt x="391985" y="47675"/>
                  </a:lnTo>
                  <a:lnTo>
                    <a:pt x="372097" y="56184"/>
                  </a:lnTo>
                  <a:lnTo>
                    <a:pt x="353314" y="61379"/>
                  </a:lnTo>
                  <a:lnTo>
                    <a:pt x="340817" y="63779"/>
                  </a:lnTo>
                  <a:lnTo>
                    <a:pt x="328015" y="64477"/>
                  </a:lnTo>
                  <a:lnTo>
                    <a:pt x="308673" y="63982"/>
                  </a:lnTo>
                  <a:lnTo>
                    <a:pt x="287350" y="60515"/>
                  </a:lnTo>
                  <a:lnTo>
                    <a:pt x="268566" y="52324"/>
                  </a:lnTo>
                  <a:lnTo>
                    <a:pt x="265404" y="51092"/>
                  </a:lnTo>
                  <a:lnTo>
                    <a:pt x="245529" y="43370"/>
                  </a:lnTo>
                  <a:lnTo>
                    <a:pt x="209207" y="38417"/>
                  </a:lnTo>
                  <a:lnTo>
                    <a:pt x="167335" y="41313"/>
                  </a:lnTo>
                  <a:lnTo>
                    <a:pt x="127660" y="55867"/>
                  </a:lnTo>
                  <a:lnTo>
                    <a:pt x="97688" y="87033"/>
                  </a:lnTo>
                  <a:lnTo>
                    <a:pt x="88658" y="148450"/>
                  </a:lnTo>
                  <a:lnTo>
                    <a:pt x="103225" y="212674"/>
                  </a:lnTo>
                  <a:lnTo>
                    <a:pt x="126390" y="266979"/>
                  </a:lnTo>
                  <a:lnTo>
                    <a:pt x="152692" y="310197"/>
                  </a:lnTo>
                  <a:lnTo>
                    <a:pt x="176707" y="341160"/>
                  </a:lnTo>
                  <a:lnTo>
                    <a:pt x="183642" y="350532"/>
                  </a:lnTo>
                  <a:lnTo>
                    <a:pt x="189090" y="360705"/>
                  </a:lnTo>
                  <a:lnTo>
                    <a:pt x="192963" y="371538"/>
                  </a:lnTo>
                  <a:lnTo>
                    <a:pt x="195224" y="382879"/>
                  </a:lnTo>
                  <a:lnTo>
                    <a:pt x="199580" y="418401"/>
                  </a:lnTo>
                  <a:lnTo>
                    <a:pt x="208381" y="464578"/>
                  </a:lnTo>
                  <a:lnTo>
                    <a:pt x="221322" y="505294"/>
                  </a:lnTo>
                  <a:lnTo>
                    <a:pt x="250659" y="568350"/>
                  </a:lnTo>
                  <a:lnTo>
                    <a:pt x="291274" y="596150"/>
                  </a:lnTo>
                  <a:lnTo>
                    <a:pt x="310451" y="598932"/>
                  </a:lnTo>
                  <a:lnTo>
                    <a:pt x="313651" y="598830"/>
                  </a:lnTo>
                  <a:lnTo>
                    <a:pt x="342226" y="573392"/>
                  </a:lnTo>
                  <a:lnTo>
                    <a:pt x="340753" y="555040"/>
                  </a:lnTo>
                  <a:lnTo>
                    <a:pt x="335356" y="532904"/>
                  </a:lnTo>
                  <a:lnTo>
                    <a:pt x="327736" y="508000"/>
                  </a:lnTo>
                  <a:lnTo>
                    <a:pt x="323494" y="494385"/>
                  </a:lnTo>
                  <a:lnTo>
                    <a:pt x="319582" y="481076"/>
                  </a:lnTo>
                  <a:lnTo>
                    <a:pt x="316433" y="468617"/>
                  </a:lnTo>
                  <a:lnTo>
                    <a:pt x="314464" y="457530"/>
                  </a:lnTo>
                  <a:lnTo>
                    <a:pt x="314109" y="454634"/>
                  </a:lnTo>
                  <a:lnTo>
                    <a:pt x="313283" y="448741"/>
                  </a:lnTo>
                  <a:lnTo>
                    <a:pt x="311518" y="434695"/>
                  </a:lnTo>
                  <a:lnTo>
                    <a:pt x="311023" y="421335"/>
                  </a:lnTo>
                  <a:lnTo>
                    <a:pt x="313016" y="408965"/>
                  </a:lnTo>
                  <a:lnTo>
                    <a:pt x="340842" y="382308"/>
                  </a:lnTo>
                  <a:lnTo>
                    <a:pt x="378841" y="373126"/>
                  </a:lnTo>
                  <a:lnTo>
                    <a:pt x="400177" y="371741"/>
                  </a:lnTo>
                  <a:lnTo>
                    <a:pt x="417944" y="372846"/>
                  </a:lnTo>
                  <a:lnTo>
                    <a:pt x="451396" y="391985"/>
                  </a:lnTo>
                  <a:lnTo>
                    <a:pt x="460768" y="430631"/>
                  </a:lnTo>
                  <a:lnTo>
                    <a:pt x="461391" y="436549"/>
                  </a:lnTo>
                  <a:lnTo>
                    <a:pt x="461746" y="439445"/>
                  </a:lnTo>
                  <a:lnTo>
                    <a:pt x="462381" y="448741"/>
                  </a:lnTo>
                  <a:lnTo>
                    <a:pt x="462470" y="463296"/>
                  </a:lnTo>
                  <a:lnTo>
                    <a:pt x="461873" y="477723"/>
                  </a:lnTo>
                  <a:lnTo>
                    <a:pt x="460908" y="494385"/>
                  </a:lnTo>
                  <a:lnTo>
                    <a:pt x="459689" y="517639"/>
                  </a:lnTo>
                  <a:lnTo>
                    <a:pt x="462826" y="558584"/>
                  </a:lnTo>
                  <a:lnTo>
                    <a:pt x="484289" y="576808"/>
                  </a:lnTo>
                  <a:lnTo>
                    <a:pt x="493204" y="576783"/>
                  </a:lnTo>
                  <a:lnTo>
                    <a:pt x="503072" y="574687"/>
                  </a:lnTo>
                  <a:lnTo>
                    <a:pt x="517766" y="568350"/>
                  </a:lnTo>
                  <a:lnTo>
                    <a:pt x="522122" y="565327"/>
                  </a:lnTo>
                  <a:lnTo>
                    <a:pt x="531926" y="558533"/>
                  </a:lnTo>
                  <a:lnTo>
                    <a:pt x="557682" y="500595"/>
                  </a:lnTo>
                  <a:lnTo>
                    <a:pt x="566331" y="421335"/>
                  </a:lnTo>
                  <a:lnTo>
                    <a:pt x="566254" y="418401"/>
                  </a:lnTo>
                  <a:lnTo>
                    <a:pt x="563740" y="373684"/>
                  </a:lnTo>
                  <a:lnTo>
                    <a:pt x="558876" y="334010"/>
                  </a:lnTo>
                  <a:lnTo>
                    <a:pt x="558393" y="324307"/>
                  </a:lnTo>
                  <a:lnTo>
                    <a:pt x="559320" y="314807"/>
                  </a:lnTo>
                  <a:lnTo>
                    <a:pt x="561644" y="305638"/>
                  </a:lnTo>
                  <a:lnTo>
                    <a:pt x="565340" y="296938"/>
                  </a:lnTo>
                  <a:lnTo>
                    <a:pt x="581825" y="260616"/>
                  </a:lnTo>
                  <a:lnTo>
                    <a:pt x="597585" y="211569"/>
                  </a:lnTo>
                  <a:lnTo>
                    <a:pt x="607390" y="152209"/>
                  </a:lnTo>
                  <a:close/>
                </a:path>
                <a:path w="719455" h="5753735">
                  <a:moveTo>
                    <a:pt x="681672" y="5673217"/>
                  </a:moveTo>
                  <a:lnTo>
                    <a:pt x="680478" y="5669381"/>
                  </a:lnTo>
                  <a:lnTo>
                    <a:pt x="614159" y="5634634"/>
                  </a:lnTo>
                  <a:lnTo>
                    <a:pt x="611060" y="5633009"/>
                  </a:lnTo>
                  <a:lnTo>
                    <a:pt x="607212" y="5634190"/>
                  </a:lnTo>
                  <a:lnTo>
                    <a:pt x="603961" y="5640413"/>
                  </a:lnTo>
                  <a:lnTo>
                    <a:pt x="605155" y="5644261"/>
                  </a:lnTo>
                  <a:lnTo>
                    <a:pt x="672668" y="5679630"/>
                  </a:lnTo>
                  <a:lnTo>
                    <a:pt x="673950" y="5679833"/>
                  </a:lnTo>
                  <a:lnTo>
                    <a:pt x="677189" y="5679440"/>
                  </a:lnTo>
                  <a:lnTo>
                    <a:pt x="679043" y="5678246"/>
                  </a:lnTo>
                  <a:lnTo>
                    <a:pt x="681672" y="5673217"/>
                  </a:lnTo>
                  <a:close/>
                </a:path>
                <a:path w="719455" h="5753735">
                  <a:moveTo>
                    <a:pt x="702919" y="5396154"/>
                  </a:moveTo>
                  <a:lnTo>
                    <a:pt x="699236" y="5390159"/>
                  </a:lnTo>
                  <a:lnTo>
                    <a:pt x="695337" y="5389245"/>
                  </a:lnTo>
                  <a:lnTo>
                    <a:pt x="627164" y="5431256"/>
                  </a:lnTo>
                  <a:lnTo>
                    <a:pt x="626249" y="5435168"/>
                  </a:lnTo>
                  <a:lnTo>
                    <a:pt x="628091" y="5438152"/>
                  </a:lnTo>
                  <a:lnTo>
                    <a:pt x="629437" y="5440337"/>
                  </a:lnTo>
                  <a:lnTo>
                    <a:pt x="631875" y="5441416"/>
                  </a:lnTo>
                  <a:lnTo>
                    <a:pt x="635152" y="5441010"/>
                  </a:lnTo>
                  <a:lnTo>
                    <a:pt x="636016" y="5440718"/>
                  </a:lnTo>
                  <a:lnTo>
                    <a:pt x="701992" y="5400065"/>
                  </a:lnTo>
                  <a:lnTo>
                    <a:pt x="702919" y="5396154"/>
                  </a:lnTo>
                  <a:close/>
                </a:path>
                <a:path w="719455" h="5753735">
                  <a:moveTo>
                    <a:pt x="719340" y="5537149"/>
                  </a:moveTo>
                  <a:lnTo>
                    <a:pt x="718489" y="5530177"/>
                  </a:lnTo>
                  <a:lnTo>
                    <a:pt x="715314" y="5527700"/>
                  </a:lnTo>
                  <a:lnTo>
                    <a:pt x="711835" y="5528132"/>
                  </a:lnTo>
                  <a:lnTo>
                    <a:pt x="642454" y="5536654"/>
                  </a:lnTo>
                  <a:lnTo>
                    <a:pt x="639978" y="5539816"/>
                  </a:lnTo>
                  <a:lnTo>
                    <a:pt x="640842" y="5546788"/>
                  </a:lnTo>
                  <a:lnTo>
                    <a:pt x="644004" y="5549252"/>
                  </a:lnTo>
                  <a:lnTo>
                    <a:pt x="716864" y="5540311"/>
                  </a:lnTo>
                  <a:lnTo>
                    <a:pt x="719340" y="553714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-1435" y="426465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90">
                  <a:moveTo>
                    <a:pt x="66497" y="114655"/>
                  </a:moveTo>
                  <a:lnTo>
                    <a:pt x="64655" y="111086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15"/>
                  </a:lnTo>
                  <a:lnTo>
                    <a:pt x="59270" y="122491"/>
                  </a:lnTo>
                  <a:lnTo>
                    <a:pt x="62547" y="122085"/>
                  </a:lnTo>
                  <a:lnTo>
                    <a:pt x="64655" y="120446"/>
                  </a:lnTo>
                  <a:lnTo>
                    <a:pt x="66497" y="114655"/>
                  </a:lnTo>
                  <a:close/>
                </a:path>
                <a:path w="719455" h="364490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90">
                  <a:moveTo>
                    <a:pt x="137782" y="308419"/>
                  </a:moveTo>
                  <a:lnTo>
                    <a:pt x="133108" y="303161"/>
                  </a:lnTo>
                  <a:lnTo>
                    <a:pt x="129095" y="302958"/>
                  </a:lnTo>
                  <a:lnTo>
                    <a:pt x="70548" y="355041"/>
                  </a:lnTo>
                  <a:lnTo>
                    <a:pt x="70307" y="359054"/>
                  </a:lnTo>
                  <a:lnTo>
                    <a:pt x="72644" y="361670"/>
                  </a:lnTo>
                  <a:lnTo>
                    <a:pt x="74079" y="363296"/>
                  </a:lnTo>
                  <a:lnTo>
                    <a:pt x="76161" y="363994"/>
                  </a:lnTo>
                  <a:lnTo>
                    <a:pt x="79400" y="363601"/>
                  </a:lnTo>
                  <a:lnTo>
                    <a:pt x="80606" y="363080"/>
                  </a:lnTo>
                  <a:lnTo>
                    <a:pt x="137553" y="312432"/>
                  </a:lnTo>
                  <a:lnTo>
                    <a:pt x="137782" y="308419"/>
                  </a:lnTo>
                  <a:close/>
                </a:path>
                <a:path w="719455" h="364490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90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90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1260017"/>
              <a:ext cx="10692130" cy="5724525"/>
            </a:xfrm>
            <a:custGeom>
              <a:avLst/>
              <a:gdLst/>
              <a:ahLst/>
              <a:cxnLst/>
              <a:rect l="l" t="t" r="r" b="b"/>
              <a:pathLst>
                <a:path w="10692130" h="5724525">
                  <a:moveTo>
                    <a:pt x="10205606" y="1817992"/>
                  </a:moveTo>
                  <a:lnTo>
                    <a:pt x="10203383" y="1750593"/>
                  </a:lnTo>
                  <a:lnTo>
                    <a:pt x="10196741" y="1683816"/>
                  </a:lnTo>
                  <a:lnTo>
                    <a:pt x="10185781" y="1617700"/>
                  </a:lnTo>
                  <a:lnTo>
                    <a:pt x="10170554" y="1552295"/>
                  </a:lnTo>
                  <a:lnTo>
                    <a:pt x="10151161" y="1487627"/>
                  </a:lnTo>
                  <a:lnTo>
                    <a:pt x="10127666" y="1423758"/>
                  </a:lnTo>
                  <a:lnTo>
                    <a:pt x="10100158" y="1360703"/>
                  </a:lnTo>
                  <a:lnTo>
                    <a:pt x="10068700" y="1298536"/>
                  </a:lnTo>
                  <a:lnTo>
                    <a:pt x="10033368" y="1237284"/>
                  </a:lnTo>
                  <a:lnTo>
                    <a:pt x="9994252" y="1176985"/>
                  </a:lnTo>
                  <a:lnTo>
                    <a:pt x="9951428" y="1117688"/>
                  </a:lnTo>
                  <a:lnTo>
                    <a:pt x="9904959" y="1059434"/>
                  </a:lnTo>
                  <a:lnTo>
                    <a:pt x="9854946" y="1002258"/>
                  </a:lnTo>
                  <a:lnTo>
                    <a:pt x="9828619" y="974102"/>
                  </a:lnTo>
                  <a:lnTo>
                    <a:pt x="9801441" y="946226"/>
                  </a:lnTo>
                  <a:lnTo>
                    <a:pt x="9773412" y="918641"/>
                  </a:lnTo>
                  <a:lnTo>
                    <a:pt x="9744545" y="891349"/>
                  </a:lnTo>
                  <a:lnTo>
                    <a:pt x="9714840" y="864374"/>
                  </a:lnTo>
                  <a:lnTo>
                    <a:pt x="9684309" y="837692"/>
                  </a:lnTo>
                  <a:lnTo>
                    <a:pt x="9652965" y="811339"/>
                  </a:lnTo>
                  <a:lnTo>
                    <a:pt x="9620834" y="785291"/>
                  </a:lnTo>
                  <a:lnTo>
                    <a:pt x="9587903" y="759574"/>
                  </a:lnTo>
                  <a:lnTo>
                    <a:pt x="9554185" y="734187"/>
                  </a:lnTo>
                  <a:lnTo>
                    <a:pt x="9519691" y="709142"/>
                  </a:lnTo>
                  <a:lnTo>
                    <a:pt x="9484436" y="684428"/>
                  </a:lnTo>
                  <a:lnTo>
                    <a:pt x="9448432" y="660069"/>
                  </a:lnTo>
                  <a:lnTo>
                    <a:pt x="9411678" y="636054"/>
                  </a:lnTo>
                  <a:lnTo>
                    <a:pt x="9374187" y="612394"/>
                  </a:lnTo>
                  <a:lnTo>
                    <a:pt x="9335973" y="589102"/>
                  </a:lnTo>
                  <a:lnTo>
                    <a:pt x="9297048" y="566166"/>
                  </a:lnTo>
                  <a:lnTo>
                    <a:pt x="9257411" y="543610"/>
                  </a:lnTo>
                  <a:lnTo>
                    <a:pt x="9217076" y="521436"/>
                  </a:lnTo>
                  <a:lnTo>
                    <a:pt x="9176055" y="499630"/>
                  </a:lnTo>
                  <a:lnTo>
                    <a:pt x="9134361" y="478231"/>
                  </a:lnTo>
                  <a:lnTo>
                    <a:pt x="9092006" y="457212"/>
                  </a:lnTo>
                  <a:lnTo>
                    <a:pt x="9048979" y="436600"/>
                  </a:lnTo>
                  <a:lnTo>
                    <a:pt x="9005316" y="416382"/>
                  </a:lnTo>
                  <a:lnTo>
                    <a:pt x="8961006" y="396582"/>
                  </a:lnTo>
                  <a:lnTo>
                    <a:pt x="8916073" y="377202"/>
                  </a:lnTo>
                  <a:lnTo>
                    <a:pt x="8870518" y="358228"/>
                  </a:lnTo>
                  <a:lnTo>
                    <a:pt x="8824354" y="339686"/>
                  </a:lnTo>
                  <a:lnTo>
                    <a:pt x="8777592" y="321576"/>
                  </a:lnTo>
                  <a:lnTo>
                    <a:pt x="8730234" y="303898"/>
                  </a:lnTo>
                  <a:lnTo>
                    <a:pt x="8682304" y="286664"/>
                  </a:lnTo>
                  <a:lnTo>
                    <a:pt x="8633790" y="269887"/>
                  </a:lnTo>
                  <a:lnTo>
                    <a:pt x="8584730" y="253542"/>
                  </a:lnTo>
                  <a:lnTo>
                    <a:pt x="8535111" y="237667"/>
                  </a:lnTo>
                  <a:lnTo>
                    <a:pt x="8484946" y="222262"/>
                  </a:lnTo>
                  <a:lnTo>
                    <a:pt x="8434260" y="207314"/>
                  </a:lnTo>
                  <a:lnTo>
                    <a:pt x="8383041" y="192836"/>
                  </a:lnTo>
                  <a:lnTo>
                    <a:pt x="8331314" y="178841"/>
                  </a:lnTo>
                  <a:lnTo>
                    <a:pt x="8279092" y="165328"/>
                  </a:lnTo>
                  <a:lnTo>
                    <a:pt x="8226361" y="152311"/>
                  </a:lnTo>
                  <a:lnTo>
                    <a:pt x="8173161" y="139776"/>
                  </a:lnTo>
                  <a:lnTo>
                    <a:pt x="8119478" y="127749"/>
                  </a:lnTo>
                  <a:lnTo>
                    <a:pt x="8065325" y="116230"/>
                  </a:lnTo>
                  <a:lnTo>
                    <a:pt x="8010728" y="105206"/>
                  </a:lnTo>
                  <a:lnTo>
                    <a:pt x="7955674" y="94716"/>
                  </a:lnTo>
                  <a:lnTo>
                    <a:pt x="7900200" y="84734"/>
                  </a:lnTo>
                  <a:lnTo>
                    <a:pt x="7844282" y="75285"/>
                  </a:lnTo>
                  <a:lnTo>
                    <a:pt x="7787957" y="66370"/>
                  </a:lnTo>
                  <a:lnTo>
                    <a:pt x="7731226" y="57988"/>
                  </a:lnTo>
                  <a:lnTo>
                    <a:pt x="7674102" y="50152"/>
                  </a:lnTo>
                  <a:lnTo>
                    <a:pt x="7616584" y="42862"/>
                  </a:lnTo>
                  <a:lnTo>
                    <a:pt x="7558684" y="36118"/>
                  </a:lnTo>
                  <a:lnTo>
                    <a:pt x="7500429" y="29933"/>
                  </a:lnTo>
                  <a:lnTo>
                    <a:pt x="7441806" y="24320"/>
                  </a:lnTo>
                  <a:lnTo>
                    <a:pt x="7382840" y="19278"/>
                  </a:lnTo>
                  <a:lnTo>
                    <a:pt x="7323531" y="14795"/>
                  </a:lnTo>
                  <a:lnTo>
                    <a:pt x="7263892" y="10896"/>
                  </a:lnTo>
                  <a:lnTo>
                    <a:pt x="7203935" y="7594"/>
                  </a:lnTo>
                  <a:lnTo>
                    <a:pt x="7143661" y="4876"/>
                  </a:lnTo>
                  <a:lnTo>
                    <a:pt x="7083095" y="2743"/>
                  </a:lnTo>
                  <a:lnTo>
                    <a:pt x="7022236" y="1219"/>
                  </a:lnTo>
                  <a:lnTo>
                    <a:pt x="6961098" y="304"/>
                  </a:lnTo>
                  <a:lnTo>
                    <a:pt x="6899681" y="0"/>
                  </a:lnTo>
                  <a:lnTo>
                    <a:pt x="6838277" y="304"/>
                  </a:lnTo>
                  <a:lnTo>
                    <a:pt x="6777139" y="1219"/>
                  </a:lnTo>
                  <a:lnTo>
                    <a:pt x="6716281" y="2743"/>
                  </a:lnTo>
                  <a:lnTo>
                    <a:pt x="6655702" y="4876"/>
                  </a:lnTo>
                  <a:lnTo>
                    <a:pt x="6595440" y="7594"/>
                  </a:lnTo>
                  <a:lnTo>
                    <a:pt x="6535483" y="10896"/>
                  </a:lnTo>
                  <a:lnTo>
                    <a:pt x="6475844" y="14795"/>
                  </a:lnTo>
                  <a:lnTo>
                    <a:pt x="6416535" y="19278"/>
                  </a:lnTo>
                  <a:lnTo>
                    <a:pt x="6357569" y="24320"/>
                  </a:lnTo>
                  <a:lnTo>
                    <a:pt x="6298946" y="29933"/>
                  </a:lnTo>
                  <a:lnTo>
                    <a:pt x="6240678" y="36118"/>
                  </a:lnTo>
                  <a:lnTo>
                    <a:pt x="6182792" y="42862"/>
                  </a:lnTo>
                  <a:lnTo>
                    <a:pt x="6125273" y="50152"/>
                  </a:lnTo>
                  <a:lnTo>
                    <a:pt x="6068149" y="57988"/>
                  </a:lnTo>
                  <a:lnTo>
                    <a:pt x="6011418" y="66370"/>
                  </a:lnTo>
                  <a:lnTo>
                    <a:pt x="5955081" y="75285"/>
                  </a:lnTo>
                  <a:lnTo>
                    <a:pt x="5899175" y="84734"/>
                  </a:lnTo>
                  <a:lnTo>
                    <a:pt x="5843689" y="94716"/>
                  </a:lnTo>
                  <a:lnTo>
                    <a:pt x="5788647" y="105206"/>
                  </a:lnTo>
                  <a:lnTo>
                    <a:pt x="5734050" y="116230"/>
                  </a:lnTo>
                  <a:lnTo>
                    <a:pt x="5679897" y="127749"/>
                  </a:lnTo>
                  <a:lnTo>
                    <a:pt x="5626214" y="139776"/>
                  </a:lnTo>
                  <a:lnTo>
                    <a:pt x="5573014" y="152311"/>
                  </a:lnTo>
                  <a:lnTo>
                    <a:pt x="5520283" y="165328"/>
                  </a:lnTo>
                  <a:lnTo>
                    <a:pt x="5468048" y="178841"/>
                  </a:lnTo>
                  <a:lnTo>
                    <a:pt x="5416321" y="192836"/>
                  </a:lnTo>
                  <a:lnTo>
                    <a:pt x="5365115" y="207314"/>
                  </a:lnTo>
                  <a:lnTo>
                    <a:pt x="5314416" y="222262"/>
                  </a:lnTo>
                  <a:lnTo>
                    <a:pt x="5264264" y="237667"/>
                  </a:lnTo>
                  <a:lnTo>
                    <a:pt x="5214645" y="253542"/>
                  </a:lnTo>
                  <a:lnTo>
                    <a:pt x="5165572" y="269887"/>
                  </a:lnTo>
                  <a:lnTo>
                    <a:pt x="5117071" y="286664"/>
                  </a:lnTo>
                  <a:lnTo>
                    <a:pt x="5069141" y="303898"/>
                  </a:lnTo>
                  <a:lnTo>
                    <a:pt x="5021783" y="321576"/>
                  </a:lnTo>
                  <a:lnTo>
                    <a:pt x="4975022" y="339686"/>
                  </a:lnTo>
                  <a:lnTo>
                    <a:pt x="4928857" y="358228"/>
                  </a:lnTo>
                  <a:lnTo>
                    <a:pt x="4883302" y="377202"/>
                  </a:lnTo>
                  <a:lnTo>
                    <a:pt x="4838370" y="396582"/>
                  </a:lnTo>
                  <a:lnTo>
                    <a:pt x="4794059" y="416382"/>
                  </a:lnTo>
                  <a:lnTo>
                    <a:pt x="4750397" y="436600"/>
                  </a:lnTo>
                  <a:lnTo>
                    <a:pt x="4707369" y="457212"/>
                  </a:lnTo>
                  <a:lnTo>
                    <a:pt x="4665015" y="478231"/>
                  </a:lnTo>
                  <a:lnTo>
                    <a:pt x="4623308" y="499630"/>
                  </a:lnTo>
                  <a:lnTo>
                    <a:pt x="4582299" y="521436"/>
                  </a:lnTo>
                  <a:lnTo>
                    <a:pt x="4541964" y="543610"/>
                  </a:lnTo>
                  <a:lnTo>
                    <a:pt x="4502328" y="566166"/>
                  </a:lnTo>
                  <a:lnTo>
                    <a:pt x="4463402" y="589102"/>
                  </a:lnTo>
                  <a:lnTo>
                    <a:pt x="4425188" y="612394"/>
                  </a:lnTo>
                  <a:lnTo>
                    <a:pt x="4387697" y="636054"/>
                  </a:lnTo>
                  <a:lnTo>
                    <a:pt x="4350944" y="660069"/>
                  </a:lnTo>
                  <a:lnTo>
                    <a:pt x="4314939" y="684428"/>
                  </a:lnTo>
                  <a:lnTo>
                    <a:pt x="4279684" y="709142"/>
                  </a:lnTo>
                  <a:lnTo>
                    <a:pt x="4245191" y="734187"/>
                  </a:lnTo>
                  <a:lnTo>
                    <a:pt x="4211472" y="759574"/>
                  </a:lnTo>
                  <a:lnTo>
                    <a:pt x="4178541" y="785291"/>
                  </a:lnTo>
                  <a:lnTo>
                    <a:pt x="4146397" y="811339"/>
                  </a:lnTo>
                  <a:lnTo>
                    <a:pt x="4115066" y="837692"/>
                  </a:lnTo>
                  <a:lnTo>
                    <a:pt x="4084536" y="864374"/>
                  </a:lnTo>
                  <a:lnTo>
                    <a:pt x="4054830" y="891349"/>
                  </a:lnTo>
                  <a:lnTo>
                    <a:pt x="4025963" y="918641"/>
                  </a:lnTo>
                  <a:lnTo>
                    <a:pt x="3997934" y="946226"/>
                  </a:lnTo>
                  <a:lnTo>
                    <a:pt x="3970744" y="974102"/>
                  </a:lnTo>
                  <a:lnTo>
                    <a:pt x="3944429" y="1002258"/>
                  </a:lnTo>
                  <a:lnTo>
                    <a:pt x="3918978" y="1030706"/>
                  </a:lnTo>
                  <a:lnTo>
                    <a:pt x="3870731" y="1088428"/>
                  </a:lnTo>
                  <a:lnTo>
                    <a:pt x="3826078" y="1147203"/>
                  </a:lnTo>
                  <a:lnTo>
                    <a:pt x="3785095" y="1207008"/>
                  </a:lnTo>
                  <a:lnTo>
                    <a:pt x="3747859" y="1267790"/>
                  </a:lnTo>
                  <a:lnTo>
                    <a:pt x="3714458" y="1329512"/>
                  </a:lnTo>
                  <a:lnTo>
                    <a:pt x="3684968" y="1392123"/>
                  </a:lnTo>
                  <a:lnTo>
                    <a:pt x="3659454" y="1455585"/>
                  </a:lnTo>
                  <a:lnTo>
                    <a:pt x="3637991" y="1519872"/>
                  </a:lnTo>
                  <a:lnTo>
                    <a:pt x="3620681" y="1584909"/>
                  </a:lnTo>
                  <a:lnTo>
                    <a:pt x="3607574" y="1650682"/>
                  </a:lnTo>
                  <a:lnTo>
                    <a:pt x="3598761" y="1717128"/>
                  </a:lnTo>
                  <a:lnTo>
                    <a:pt x="3594316" y="1784223"/>
                  </a:lnTo>
                  <a:lnTo>
                    <a:pt x="3593757" y="1817992"/>
                  </a:lnTo>
                  <a:lnTo>
                    <a:pt x="3594874" y="1865528"/>
                  </a:lnTo>
                  <a:lnTo>
                    <a:pt x="3598176" y="1912772"/>
                  </a:lnTo>
                  <a:lnTo>
                    <a:pt x="3603650" y="1959698"/>
                  </a:lnTo>
                  <a:lnTo>
                    <a:pt x="3611283" y="2006295"/>
                  </a:lnTo>
                  <a:lnTo>
                    <a:pt x="3621024" y="2052548"/>
                  </a:lnTo>
                  <a:lnTo>
                    <a:pt x="3632860" y="2098433"/>
                  </a:lnTo>
                  <a:lnTo>
                    <a:pt x="3646754" y="2143950"/>
                  </a:lnTo>
                  <a:lnTo>
                    <a:pt x="3662680" y="2189073"/>
                  </a:lnTo>
                  <a:lnTo>
                    <a:pt x="3680625" y="2233790"/>
                  </a:lnTo>
                  <a:lnTo>
                    <a:pt x="3700551" y="2278088"/>
                  </a:lnTo>
                  <a:lnTo>
                    <a:pt x="3722433" y="2321953"/>
                  </a:lnTo>
                  <a:lnTo>
                    <a:pt x="3746246" y="2365375"/>
                  </a:lnTo>
                  <a:lnTo>
                    <a:pt x="3771950" y="2408326"/>
                  </a:lnTo>
                  <a:lnTo>
                    <a:pt x="3799535" y="2450795"/>
                  </a:lnTo>
                  <a:lnTo>
                    <a:pt x="3828973" y="2492768"/>
                  </a:lnTo>
                  <a:lnTo>
                    <a:pt x="3860228" y="2534247"/>
                  </a:lnTo>
                  <a:lnTo>
                    <a:pt x="3893274" y="2575191"/>
                  </a:lnTo>
                  <a:lnTo>
                    <a:pt x="3928084" y="2615603"/>
                  </a:lnTo>
                  <a:lnTo>
                    <a:pt x="3887038" y="2693733"/>
                  </a:lnTo>
                  <a:lnTo>
                    <a:pt x="3760343" y="2824734"/>
                  </a:lnTo>
                  <a:lnTo>
                    <a:pt x="3626650" y="2947860"/>
                  </a:lnTo>
                  <a:lnTo>
                    <a:pt x="3564610" y="3002394"/>
                  </a:lnTo>
                  <a:lnTo>
                    <a:pt x="3871722" y="2874924"/>
                  </a:lnTo>
                  <a:lnTo>
                    <a:pt x="4031907" y="2811576"/>
                  </a:lnTo>
                  <a:lnTo>
                    <a:pt x="4097210" y="2793606"/>
                  </a:lnTo>
                  <a:lnTo>
                    <a:pt x="4119664" y="2802229"/>
                  </a:lnTo>
                  <a:lnTo>
                    <a:pt x="4149966" y="2827591"/>
                  </a:lnTo>
                  <a:lnTo>
                    <a:pt x="4181005" y="2852648"/>
                  </a:lnTo>
                  <a:lnTo>
                    <a:pt x="4212793" y="2877413"/>
                  </a:lnTo>
                  <a:lnTo>
                    <a:pt x="4245292" y="2901873"/>
                  </a:lnTo>
                  <a:lnTo>
                    <a:pt x="4278515" y="2926016"/>
                  </a:lnTo>
                  <a:lnTo>
                    <a:pt x="4312450" y="2949841"/>
                  </a:lnTo>
                  <a:lnTo>
                    <a:pt x="4347083" y="2973349"/>
                  </a:lnTo>
                  <a:lnTo>
                    <a:pt x="4382401" y="2996527"/>
                  </a:lnTo>
                  <a:lnTo>
                    <a:pt x="4418419" y="3019387"/>
                  </a:lnTo>
                  <a:lnTo>
                    <a:pt x="4455096" y="3041904"/>
                  </a:lnTo>
                  <a:lnTo>
                    <a:pt x="4492447" y="3064078"/>
                  </a:lnTo>
                  <a:lnTo>
                    <a:pt x="4530458" y="3085909"/>
                  </a:lnTo>
                  <a:lnTo>
                    <a:pt x="4569117" y="3107398"/>
                  </a:lnTo>
                  <a:lnTo>
                    <a:pt x="4608423" y="3128518"/>
                  </a:lnTo>
                  <a:lnTo>
                    <a:pt x="4648352" y="3149295"/>
                  </a:lnTo>
                  <a:lnTo>
                    <a:pt x="4688903" y="3169704"/>
                  </a:lnTo>
                  <a:lnTo>
                    <a:pt x="4730064" y="3189744"/>
                  </a:lnTo>
                  <a:lnTo>
                    <a:pt x="4771847" y="3209404"/>
                  </a:lnTo>
                  <a:lnTo>
                    <a:pt x="4814214" y="3228695"/>
                  </a:lnTo>
                  <a:lnTo>
                    <a:pt x="4857178" y="3247606"/>
                  </a:lnTo>
                  <a:lnTo>
                    <a:pt x="4900714" y="3266122"/>
                  </a:lnTo>
                  <a:lnTo>
                    <a:pt x="4944821" y="3284245"/>
                  </a:lnTo>
                  <a:lnTo>
                    <a:pt x="4989500" y="3301974"/>
                  </a:lnTo>
                  <a:lnTo>
                    <a:pt x="5034724" y="3319310"/>
                  </a:lnTo>
                  <a:lnTo>
                    <a:pt x="5080508" y="3336226"/>
                  </a:lnTo>
                  <a:lnTo>
                    <a:pt x="5126812" y="3352736"/>
                  </a:lnTo>
                  <a:lnTo>
                    <a:pt x="5173650" y="3368840"/>
                  </a:lnTo>
                  <a:lnTo>
                    <a:pt x="5221008" y="3384512"/>
                  </a:lnTo>
                  <a:lnTo>
                    <a:pt x="5268874" y="3399764"/>
                  </a:lnTo>
                  <a:lnTo>
                    <a:pt x="5317248" y="3414585"/>
                  </a:lnTo>
                  <a:lnTo>
                    <a:pt x="5366118" y="3428974"/>
                  </a:lnTo>
                  <a:lnTo>
                    <a:pt x="5415470" y="3442919"/>
                  </a:lnTo>
                  <a:lnTo>
                    <a:pt x="5465292" y="3456419"/>
                  </a:lnTo>
                  <a:lnTo>
                    <a:pt x="5515584" y="3469475"/>
                  </a:lnTo>
                  <a:lnTo>
                    <a:pt x="5566346" y="3482073"/>
                  </a:lnTo>
                  <a:lnTo>
                    <a:pt x="5617540" y="3494214"/>
                  </a:lnTo>
                  <a:lnTo>
                    <a:pt x="5669191" y="3505885"/>
                  </a:lnTo>
                  <a:lnTo>
                    <a:pt x="5721274" y="3517100"/>
                  </a:lnTo>
                  <a:lnTo>
                    <a:pt x="5773775" y="3527831"/>
                  </a:lnTo>
                  <a:lnTo>
                    <a:pt x="5826696" y="3538093"/>
                  </a:lnTo>
                  <a:lnTo>
                    <a:pt x="5880011" y="3547872"/>
                  </a:lnTo>
                  <a:lnTo>
                    <a:pt x="5933745" y="3557168"/>
                  </a:lnTo>
                  <a:lnTo>
                    <a:pt x="5987859" y="3565956"/>
                  </a:lnTo>
                  <a:lnTo>
                    <a:pt x="6042355" y="3574262"/>
                  </a:lnTo>
                  <a:lnTo>
                    <a:pt x="6097219" y="3582060"/>
                  </a:lnTo>
                  <a:lnTo>
                    <a:pt x="6152451" y="3589363"/>
                  </a:lnTo>
                  <a:lnTo>
                    <a:pt x="6208039" y="3596144"/>
                  </a:lnTo>
                  <a:lnTo>
                    <a:pt x="6263983" y="3602418"/>
                  </a:lnTo>
                  <a:lnTo>
                    <a:pt x="6320256" y="3608159"/>
                  </a:lnTo>
                  <a:lnTo>
                    <a:pt x="6376860" y="3613391"/>
                  </a:lnTo>
                  <a:lnTo>
                    <a:pt x="6433782" y="3618077"/>
                  </a:lnTo>
                  <a:lnTo>
                    <a:pt x="6491021" y="3622243"/>
                  </a:lnTo>
                  <a:lnTo>
                    <a:pt x="6548552" y="3625862"/>
                  </a:lnTo>
                  <a:lnTo>
                    <a:pt x="6606387" y="3628936"/>
                  </a:lnTo>
                  <a:lnTo>
                    <a:pt x="6664515" y="3631463"/>
                  </a:lnTo>
                  <a:lnTo>
                    <a:pt x="6722910" y="3633444"/>
                  </a:lnTo>
                  <a:lnTo>
                    <a:pt x="6781584" y="3634854"/>
                  </a:lnTo>
                  <a:lnTo>
                    <a:pt x="6840512" y="3635705"/>
                  </a:lnTo>
                  <a:lnTo>
                    <a:pt x="6899681" y="3635997"/>
                  </a:lnTo>
                  <a:lnTo>
                    <a:pt x="6961098" y="3635679"/>
                  </a:lnTo>
                  <a:lnTo>
                    <a:pt x="7022236" y="3634765"/>
                  </a:lnTo>
                  <a:lnTo>
                    <a:pt x="7083095" y="3633241"/>
                  </a:lnTo>
                  <a:lnTo>
                    <a:pt x="7143661" y="3631120"/>
                  </a:lnTo>
                  <a:lnTo>
                    <a:pt x="7203935" y="3628402"/>
                  </a:lnTo>
                  <a:lnTo>
                    <a:pt x="7263892" y="3625088"/>
                  </a:lnTo>
                  <a:lnTo>
                    <a:pt x="7323531" y="3621189"/>
                  </a:lnTo>
                  <a:lnTo>
                    <a:pt x="7382840" y="3616718"/>
                  </a:lnTo>
                  <a:lnTo>
                    <a:pt x="7441806" y="3611664"/>
                  </a:lnTo>
                  <a:lnTo>
                    <a:pt x="7500429" y="3606050"/>
                  </a:lnTo>
                  <a:lnTo>
                    <a:pt x="7558684" y="3599865"/>
                  </a:lnTo>
                  <a:lnTo>
                    <a:pt x="7616584" y="3593134"/>
                  </a:lnTo>
                  <a:lnTo>
                    <a:pt x="7674102" y="3585845"/>
                  </a:lnTo>
                  <a:lnTo>
                    <a:pt x="7731226" y="3577996"/>
                  </a:lnTo>
                  <a:lnTo>
                    <a:pt x="7787957" y="3569614"/>
                  </a:lnTo>
                  <a:lnTo>
                    <a:pt x="7844282" y="3560699"/>
                  </a:lnTo>
                  <a:lnTo>
                    <a:pt x="7900200" y="3551250"/>
                  </a:lnTo>
                  <a:lnTo>
                    <a:pt x="7955674" y="3541268"/>
                  </a:lnTo>
                  <a:lnTo>
                    <a:pt x="8010728" y="3530777"/>
                  </a:lnTo>
                  <a:lnTo>
                    <a:pt x="8065325" y="3519767"/>
                  </a:lnTo>
                  <a:lnTo>
                    <a:pt x="8119478" y="3508235"/>
                  </a:lnTo>
                  <a:lnTo>
                    <a:pt x="8173161" y="3496208"/>
                  </a:lnTo>
                  <a:lnTo>
                    <a:pt x="8226361" y="3483686"/>
                  </a:lnTo>
                  <a:lnTo>
                    <a:pt x="8279092" y="3470656"/>
                  </a:lnTo>
                  <a:lnTo>
                    <a:pt x="8331314" y="3457143"/>
                  </a:lnTo>
                  <a:lnTo>
                    <a:pt x="8383041" y="3443147"/>
                  </a:lnTo>
                  <a:lnTo>
                    <a:pt x="8434260" y="3428682"/>
                  </a:lnTo>
                  <a:lnTo>
                    <a:pt x="8484946" y="3413734"/>
                  </a:lnTo>
                  <a:lnTo>
                    <a:pt x="8535111" y="3398316"/>
                  </a:lnTo>
                  <a:lnTo>
                    <a:pt x="8584730" y="3382441"/>
                  </a:lnTo>
                  <a:lnTo>
                    <a:pt x="8633790" y="3366109"/>
                  </a:lnTo>
                  <a:lnTo>
                    <a:pt x="8682304" y="3349320"/>
                  </a:lnTo>
                  <a:lnTo>
                    <a:pt x="8730234" y="3332086"/>
                  </a:lnTo>
                  <a:lnTo>
                    <a:pt x="8777592" y="3314408"/>
                  </a:lnTo>
                  <a:lnTo>
                    <a:pt x="8824354" y="3296297"/>
                  </a:lnTo>
                  <a:lnTo>
                    <a:pt x="8870518" y="3277755"/>
                  </a:lnTo>
                  <a:lnTo>
                    <a:pt x="8916073" y="3258794"/>
                  </a:lnTo>
                  <a:lnTo>
                    <a:pt x="8961006" y="3239401"/>
                  </a:lnTo>
                  <a:lnTo>
                    <a:pt x="9005316" y="3219602"/>
                  </a:lnTo>
                  <a:lnTo>
                    <a:pt x="9048979" y="3199384"/>
                  </a:lnTo>
                  <a:lnTo>
                    <a:pt x="9092006" y="3178772"/>
                  </a:lnTo>
                  <a:lnTo>
                    <a:pt x="9134361" y="3157766"/>
                  </a:lnTo>
                  <a:lnTo>
                    <a:pt x="9176055" y="3136354"/>
                  </a:lnTo>
                  <a:lnTo>
                    <a:pt x="9217076" y="3114560"/>
                  </a:lnTo>
                  <a:lnTo>
                    <a:pt x="9257411" y="3092373"/>
                  </a:lnTo>
                  <a:lnTo>
                    <a:pt x="9297048" y="3069818"/>
                  </a:lnTo>
                  <a:lnTo>
                    <a:pt x="9335973" y="3046895"/>
                  </a:lnTo>
                  <a:lnTo>
                    <a:pt x="9374187" y="3023590"/>
                  </a:lnTo>
                  <a:lnTo>
                    <a:pt x="9411678" y="2999943"/>
                  </a:lnTo>
                  <a:lnTo>
                    <a:pt x="9448432" y="2975927"/>
                  </a:lnTo>
                  <a:lnTo>
                    <a:pt x="9484436" y="2951556"/>
                  </a:lnTo>
                  <a:lnTo>
                    <a:pt x="9519691" y="2926842"/>
                  </a:lnTo>
                  <a:lnTo>
                    <a:pt x="9554185" y="2901797"/>
                  </a:lnTo>
                  <a:lnTo>
                    <a:pt x="9587903" y="2876410"/>
                  </a:lnTo>
                  <a:lnTo>
                    <a:pt x="9620834" y="2850692"/>
                  </a:lnTo>
                  <a:lnTo>
                    <a:pt x="9652965" y="2824657"/>
                  </a:lnTo>
                  <a:lnTo>
                    <a:pt x="9684309" y="2798292"/>
                  </a:lnTo>
                  <a:lnTo>
                    <a:pt x="9714840" y="2771622"/>
                  </a:lnTo>
                  <a:lnTo>
                    <a:pt x="9744545" y="2744635"/>
                  </a:lnTo>
                  <a:lnTo>
                    <a:pt x="9773412" y="2717342"/>
                  </a:lnTo>
                  <a:lnTo>
                    <a:pt x="9801441" y="2689771"/>
                  </a:lnTo>
                  <a:lnTo>
                    <a:pt x="9828619" y="2661882"/>
                  </a:lnTo>
                  <a:lnTo>
                    <a:pt x="9854946" y="2633726"/>
                  </a:lnTo>
                  <a:lnTo>
                    <a:pt x="9880397" y="2605278"/>
                  </a:lnTo>
                  <a:lnTo>
                    <a:pt x="9928644" y="2547556"/>
                  </a:lnTo>
                  <a:lnTo>
                    <a:pt x="9973297" y="2488781"/>
                  </a:lnTo>
                  <a:lnTo>
                    <a:pt x="10014280" y="2428976"/>
                  </a:lnTo>
                  <a:lnTo>
                    <a:pt x="10051504" y="2368194"/>
                  </a:lnTo>
                  <a:lnTo>
                    <a:pt x="10084918" y="2306472"/>
                  </a:lnTo>
                  <a:lnTo>
                    <a:pt x="10114407" y="2243861"/>
                  </a:lnTo>
                  <a:lnTo>
                    <a:pt x="10139921" y="2180386"/>
                  </a:lnTo>
                  <a:lnTo>
                    <a:pt x="10161372" y="2116112"/>
                  </a:lnTo>
                  <a:lnTo>
                    <a:pt x="10178694" y="2051075"/>
                  </a:lnTo>
                  <a:lnTo>
                    <a:pt x="10191801" y="1985302"/>
                  </a:lnTo>
                  <a:lnTo>
                    <a:pt x="10200615" y="1918855"/>
                  </a:lnTo>
                  <a:lnTo>
                    <a:pt x="10205047" y="1851761"/>
                  </a:lnTo>
                  <a:lnTo>
                    <a:pt x="10205606" y="1817992"/>
                  </a:lnTo>
                  <a:close/>
                </a:path>
                <a:path w="10692130" h="5724525">
                  <a:moveTo>
                    <a:pt x="10692003" y="5525986"/>
                  </a:moveTo>
                  <a:lnTo>
                    <a:pt x="0" y="5525986"/>
                  </a:lnTo>
                  <a:lnTo>
                    <a:pt x="0" y="5723991"/>
                  </a:lnTo>
                  <a:lnTo>
                    <a:pt x="10692003" y="5723991"/>
                  </a:lnTo>
                  <a:lnTo>
                    <a:pt x="10692003" y="5525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4396887" y="1891129"/>
            <a:ext cx="4906645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7300" b="1" spc="195" dirty="0">
                <a:latin typeface="Trebuchet MS"/>
                <a:cs typeface="Trebuchet MS"/>
              </a:rPr>
              <a:t>W</a:t>
            </a:r>
            <a:r>
              <a:rPr sz="7300" b="1" spc="-360" dirty="0">
                <a:latin typeface="Trebuchet MS"/>
                <a:cs typeface="Trebuchet MS"/>
              </a:rPr>
              <a:t>h</a:t>
            </a:r>
            <a:r>
              <a:rPr sz="7300" b="1" spc="114" dirty="0">
                <a:latin typeface="Trebuchet MS"/>
                <a:cs typeface="Trebuchet MS"/>
              </a:rPr>
              <a:t>y</a:t>
            </a:r>
            <a:r>
              <a:rPr sz="7300" b="1" spc="-880" dirty="0">
                <a:latin typeface="Trebuchet MS"/>
                <a:cs typeface="Trebuchet MS"/>
              </a:rPr>
              <a:t> </a:t>
            </a:r>
            <a:r>
              <a:rPr sz="7300" b="1" spc="-55" dirty="0">
                <a:latin typeface="Trebuchet MS"/>
                <a:cs typeface="Trebuchet MS"/>
              </a:rPr>
              <a:t>do</a:t>
            </a:r>
            <a:r>
              <a:rPr sz="7300" b="1" spc="-880" dirty="0">
                <a:latin typeface="Trebuchet MS"/>
                <a:cs typeface="Trebuchet MS"/>
              </a:rPr>
              <a:t> </a:t>
            </a:r>
            <a:r>
              <a:rPr sz="7300" b="1" spc="-229" dirty="0">
                <a:latin typeface="Trebuchet MS"/>
                <a:cs typeface="Trebuchet MS"/>
              </a:rPr>
              <a:t>w</a:t>
            </a:r>
            <a:r>
              <a:rPr sz="7300" b="1" spc="-200" dirty="0">
                <a:latin typeface="Trebuchet MS"/>
                <a:cs typeface="Trebuchet MS"/>
              </a:rPr>
              <a:t>e  </a:t>
            </a:r>
            <a:r>
              <a:rPr sz="7300" b="1" spc="-210" dirty="0">
                <a:latin typeface="Trebuchet MS"/>
                <a:cs typeface="Trebuchet MS"/>
              </a:rPr>
              <a:t>h</a:t>
            </a:r>
            <a:r>
              <a:rPr sz="7300" b="1" spc="-280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a</a:t>
            </a:r>
            <a:r>
              <a:rPr sz="7300" b="1" spc="-60" dirty="0">
                <a:latin typeface="Trebuchet MS"/>
                <a:cs typeface="Trebuchet MS"/>
              </a:rPr>
              <a:t>v</a:t>
            </a:r>
            <a:r>
              <a:rPr sz="7300" b="1" spc="-290" dirty="0">
                <a:latin typeface="Trebuchet MS"/>
                <a:cs typeface="Trebuchet MS"/>
              </a:rPr>
              <a:t>e</a:t>
            </a:r>
            <a:r>
              <a:rPr sz="7300" b="1" spc="-880" dirty="0">
                <a:latin typeface="Trebuchet MS"/>
                <a:cs typeface="Trebuchet MS"/>
              </a:rPr>
              <a:t> </a:t>
            </a:r>
            <a:r>
              <a:rPr sz="7300" b="1" spc="-1905" dirty="0">
                <a:latin typeface="Trebuchet MS"/>
                <a:cs typeface="Trebuchet MS"/>
              </a:rPr>
              <a:t>t</a:t>
            </a:r>
            <a:r>
              <a:rPr sz="7300" b="1" spc="-315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r>
              <a:rPr sz="7300" b="1" spc="-290" dirty="0">
                <a:latin typeface="Trebuchet MS"/>
                <a:cs typeface="Trebuchet MS"/>
              </a:rPr>
              <a:t>e</a:t>
            </a:r>
            <a:r>
              <a:rPr sz="7300" b="1" spc="65" dirty="0">
                <a:latin typeface="Trebuchet MS"/>
                <a:cs typeface="Trebuchet MS"/>
              </a:rPr>
              <a:t>eth?</a:t>
            </a:r>
            <a:endParaRPr sz="7300" dirty="0">
              <a:latin typeface="Trebuchet MS"/>
              <a:cs typeface="Trebuchet MS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0" y="282003"/>
            <a:ext cx="10692130" cy="7278370"/>
            <a:chOff x="0" y="282003"/>
            <a:chExt cx="10692130" cy="7278370"/>
          </a:xfrm>
        </p:grpSpPr>
        <p:pic>
          <p:nvPicPr>
            <p:cNvPr id="143" name="object 14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2003"/>
              <a:ext cx="4600194" cy="699599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</p:grpSp>
      <p:sp>
        <p:nvSpPr>
          <p:cNvPr id="146" name="object 1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35" y="426465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90">
                  <a:moveTo>
                    <a:pt x="66497" y="114655"/>
                  </a:moveTo>
                  <a:lnTo>
                    <a:pt x="64655" y="111086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15"/>
                  </a:lnTo>
                  <a:lnTo>
                    <a:pt x="59270" y="122491"/>
                  </a:lnTo>
                  <a:lnTo>
                    <a:pt x="62547" y="122085"/>
                  </a:lnTo>
                  <a:lnTo>
                    <a:pt x="64655" y="120446"/>
                  </a:lnTo>
                  <a:lnTo>
                    <a:pt x="66497" y="114655"/>
                  </a:lnTo>
                  <a:close/>
                </a:path>
                <a:path w="719455" h="364490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90">
                  <a:moveTo>
                    <a:pt x="137782" y="308419"/>
                  </a:moveTo>
                  <a:lnTo>
                    <a:pt x="133108" y="303161"/>
                  </a:lnTo>
                  <a:lnTo>
                    <a:pt x="129095" y="302958"/>
                  </a:lnTo>
                  <a:lnTo>
                    <a:pt x="70548" y="355041"/>
                  </a:lnTo>
                  <a:lnTo>
                    <a:pt x="70307" y="359054"/>
                  </a:lnTo>
                  <a:lnTo>
                    <a:pt x="72644" y="361670"/>
                  </a:lnTo>
                  <a:lnTo>
                    <a:pt x="74079" y="363296"/>
                  </a:lnTo>
                  <a:lnTo>
                    <a:pt x="76161" y="363994"/>
                  </a:lnTo>
                  <a:lnTo>
                    <a:pt x="79400" y="363601"/>
                  </a:lnTo>
                  <a:lnTo>
                    <a:pt x="80606" y="363080"/>
                  </a:lnTo>
                  <a:lnTo>
                    <a:pt x="137553" y="312432"/>
                  </a:lnTo>
                  <a:lnTo>
                    <a:pt x="137782" y="308419"/>
                  </a:lnTo>
                  <a:close/>
                </a:path>
                <a:path w="719455" h="364490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90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90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20725" cy="599440"/>
            <a:chOff x="3431853" y="1722873"/>
            <a:chExt cx="72072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20725" cy="599440"/>
            <a:chOff x="3431853" y="3060004"/>
            <a:chExt cx="72072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82291" y="2548295"/>
            <a:ext cx="723265" cy="591820"/>
            <a:chOff x="2582291" y="2548295"/>
            <a:chExt cx="72326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82291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0" y="765009"/>
            <a:ext cx="10692130" cy="6795134"/>
            <a:chOff x="0" y="765009"/>
            <a:chExt cx="10692130" cy="6795134"/>
          </a:xfrm>
        </p:grpSpPr>
        <p:sp>
          <p:nvSpPr>
            <p:cNvPr id="227" name="object 227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9763" y="939603"/>
              <a:ext cx="6825615" cy="5097780"/>
            </a:xfrm>
            <a:custGeom>
              <a:avLst/>
              <a:gdLst/>
              <a:ahLst/>
              <a:cxnLst/>
              <a:rect l="l" t="t" r="r" b="b"/>
              <a:pathLst>
                <a:path w="6825615" h="5097780">
                  <a:moveTo>
                    <a:pt x="3082785" y="0"/>
                  </a:moveTo>
                  <a:lnTo>
                    <a:pt x="3029685" y="370"/>
                  </a:lnTo>
                  <a:lnTo>
                    <a:pt x="2976803" y="1477"/>
                  </a:lnTo>
                  <a:lnTo>
                    <a:pt x="2924145" y="3316"/>
                  </a:lnTo>
                  <a:lnTo>
                    <a:pt x="2871718" y="5880"/>
                  </a:lnTo>
                  <a:lnTo>
                    <a:pt x="2819530" y="9162"/>
                  </a:lnTo>
                  <a:lnTo>
                    <a:pt x="2767588" y="13159"/>
                  </a:lnTo>
                  <a:lnTo>
                    <a:pt x="2715899" y="17862"/>
                  </a:lnTo>
                  <a:lnTo>
                    <a:pt x="2664469" y="23267"/>
                  </a:lnTo>
                  <a:lnTo>
                    <a:pt x="2613307" y="29367"/>
                  </a:lnTo>
                  <a:lnTo>
                    <a:pt x="2562419" y="36157"/>
                  </a:lnTo>
                  <a:lnTo>
                    <a:pt x="2511813" y="43631"/>
                  </a:lnTo>
                  <a:lnTo>
                    <a:pt x="2461496" y="51782"/>
                  </a:lnTo>
                  <a:lnTo>
                    <a:pt x="2411475" y="60605"/>
                  </a:lnTo>
                  <a:lnTo>
                    <a:pt x="2361757" y="70094"/>
                  </a:lnTo>
                  <a:lnTo>
                    <a:pt x="2312349" y="80242"/>
                  </a:lnTo>
                  <a:lnTo>
                    <a:pt x="2263259" y="91045"/>
                  </a:lnTo>
                  <a:lnTo>
                    <a:pt x="2214493" y="102495"/>
                  </a:lnTo>
                  <a:lnTo>
                    <a:pt x="2166059" y="114588"/>
                  </a:lnTo>
                  <a:lnTo>
                    <a:pt x="2117964" y="127317"/>
                  </a:lnTo>
                  <a:lnTo>
                    <a:pt x="2070215" y="140676"/>
                  </a:lnTo>
                  <a:lnTo>
                    <a:pt x="2022820" y="154660"/>
                  </a:lnTo>
                  <a:lnTo>
                    <a:pt x="1975785" y="169261"/>
                  </a:lnTo>
                  <a:lnTo>
                    <a:pt x="1929118" y="184476"/>
                  </a:lnTo>
                  <a:lnTo>
                    <a:pt x="1882826" y="200296"/>
                  </a:lnTo>
                  <a:lnTo>
                    <a:pt x="1836916" y="216718"/>
                  </a:lnTo>
                  <a:lnTo>
                    <a:pt x="1791395" y="233734"/>
                  </a:lnTo>
                  <a:lnTo>
                    <a:pt x="1746270" y="251338"/>
                  </a:lnTo>
                  <a:lnTo>
                    <a:pt x="1701549" y="269526"/>
                  </a:lnTo>
                  <a:lnTo>
                    <a:pt x="1657239" y="288290"/>
                  </a:lnTo>
                  <a:lnTo>
                    <a:pt x="1613347" y="307625"/>
                  </a:lnTo>
                  <a:lnTo>
                    <a:pt x="1569879" y="327525"/>
                  </a:lnTo>
                  <a:lnTo>
                    <a:pt x="1526844" y="347985"/>
                  </a:lnTo>
                  <a:lnTo>
                    <a:pt x="1484249" y="368997"/>
                  </a:lnTo>
                  <a:lnTo>
                    <a:pt x="1442100" y="390557"/>
                  </a:lnTo>
                  <a:lnTo>
                    <a:pt x="1400405" y="412657"/>
                  </a:lnTo>
                  <a:lnTo>
                    <a:pt x="1359170" y="435294"/>
                  </a:lnTo>
                  <a:lnTo>
                    <a:pt x="1318404" y="458459"/>
                  </a:lnTo>
                  <a:lnTo>
                    <a:pt x="1278114" y="482148"/>
                  </a:lnTo>
                  <a:lnTo>
                    <a:pt x="1238305" y="506355"/>
                  </a:lnTo>
                  <a:lnTo>
                    <a:pt x="1198987" y="531073"/>
                  </a:lnTo>
                  <a:lnTo>
                    <a:pt x="1160165" y="556297"/>
                  </a:lnTo>
                  <a:lnTo>
                    <a:pt x="1121847" y="582020"/>
                  </a:lnTo>
                  <a:lnTo>
                    <a:pt x="1084041" y="608238"/>
                  </a:lnTo>
                  <a:lnTo>
                    <a:pt x="1046753" y="634943"/>
                  </a:lnTo>
                  <a:lnTo>
                    <a:pt x="1009990" y="662130"/>
                  </a:lnTo>
                  <a:lnTo>
                    <a:pt x="973760" y="689794"/>
                  </a:lnTo>
                  <a:lnTo>
                    <a:pt x="938070" y="717927"/>
                  </a:lnTo>
                  <a:lnTo>
                    <a:pt x="902927" y="746525"/>
                  </a:lnTo>
                  <a:lnTo>
                    <a:pt x="868338" y="775580"/>
                  </a:lnTo>
                  <a:lnTo>
                    <a:pt x="834310" y="805088"/>
                  </a:lnTo>
                  <a:lnTo>
                    <a:pt x="800851" y="835043"/>
                  </a:lnTo>
                  <a:lnTo>
                    <a:pt x="767968" y="865438"/>
                  </a:lnTo>
                  <a:lnTo>
                    <a:pt x="735668" y="896267"/>
                  </a:lnTo>
                  <a:lnTo>
                    <a:pt x="703958" y="927525"/>
                  </a:lnTo>
                  <a:lnTo>
                    <a:pt x="672845" y="959205"/>
                  </a:lnTo>
                  <a:lnTo>
                    <a:pt x="642337" y="991303"/>
                  </a:lnTo>
                  <a:lnTo>
                    <a:pt x="612440" y="1023811"/>
                  </a:lnTo>
                  <a:lnTo>
                    <a:pt x="583162" y="1056723"/>
                  </a:lnTo>
                  <a:lnTo>
                    <a:pt x="554510" y="1090035"/>
                  </a:lnTo>
                  <a:lnTo>
                    <a:pt x="526491" y="1123740"/>
                  </a:lnTo>
                  <a:lnTo>
                    <a:pt x="499112" y="1157832"/>
                  </a:lnTo>
                  <a:lnTo>
                    <a:pt x="472381" y="1192305"/>
                  </a:lnTo>
                  <a:lnTo>
                    <a:pt x="446305" y="1227153"/>
                  </a:lnTo>
                  <a:lnTo>
                    <a:pt x="420890" y="1262370"/>
                  </a:lnTo>
                  <a:lnTo>
                    <a:pt x="396145" y="1297951"/>
                  </a:lnTo>
                  <a:lnTo>
                    <a:pt x="372075" y="1333889"/>
                  </a:lnTo>
                  <a:lnTo>
                    <a:pt x="348689" y="1370178"/>
                  </a:lnTo>
                  <a:lnTo>
                    <a:pt x="325994" y="1406813"/>
                  </a:lnTo>
                  <a:lnTo>
                    <a:pt x="303996" y="1443788"/>
                  </a:lnTo>
                  <a:lnTo>
                    <a:pt x="282703" y="1481097"/>
                  </a:lnTo>
                  <a:lnTo>
                    <a:pt x="262122" y="1518733"/>
                  </a:lnTo>
                  <a:lnTo>
                    <a:pt x="242260" y="1556690"/>
                  </a:lnTo>
                  <a:lnTo>
                    <a:pt x="223125" y="1594964"/>
                  </a:lnTo>
                  <a:lnTo>
                    <a:pt x="204723" y="1633548"/>
                  </a:lnTo>
                  <a:lnTo>
                    <a:pt x="187062" y="1672436"/>
                  </a:lnTo>
                  <a:lnTo>
                    <a:pt x="170149" y="1711621"/>
                  </a:lnTo>
                  <a:lnTo>
                    <a:pt x="153991" y="1751099"/>
                  </a:lnTo>
                  <a:lnTo>
                    <a:pt x="138595" y="1790864"/>
                  </a:lnTo>
                  <a:lnTo>
                    <a:pt x="123969" y="1830908"/>
                  </a:lnTo>
                  <a:lnTo>
                    <a:pt x="110120" y="1871227"/>
                  </a:lnTo>
                  <a:lnTo>
                    <a:pt x="97054" y="1911814"/>
                  </a:lnTo>
                  <a:lnTo>
                    <a:pt x="84779" y="1952664"/>
                  </a:lnTo>
                  <a:lnTo>
                    <a:pt x="73302" y="1993770"/>
                  </a:lnTo>
                  <a:lnTo>
                    <a:pt x="62631" y="2035127"/>
                  </a:lnTo>
                  <a:lnTo>
                    <a:pt x="52772" y="2076729"/>
                  </a:lnTo>
                  <a:lnTo>
                    <a:pt x="43733" y="2118569"/>
                  </a:lnTo>
                  <a:lnTo>
                    <a:pt x="35520" y="2160642"/>
                  </a:lnTo>
                  <a:lnTo>
                    <a:pt x="28142" y="2202943"/>
                  </a:lnTo>
                  <a:lnTo>
                    <a:pt x="21604" y="2245464"/>
                  </a:lnTo>
                  <a:lnTo>
                    <a:pt x="15916" y="2288200"/>
                  </a:lnTo>
                  <a:lnTo>
                    <a:pt x="11082" y="2331145"/>
                  </a:lnTo>
                  <a:lnTo>
                    <a:pt x="7112" y="2374294"/>
                  </a:lnTo>
                  <a:lnTo>
                    <a:pt x="4011" y="2417639"/>
                  </a:lnTo>
                  <a:lnTo>
                    <a:pt x="1787" y="2461176"/>
                  </a:lnTo>
                  <a:lnTo>
                    <a:pt x="448" y="2504899"/>
                  </a:lnTo>
                  <a:lnTo>
                    <a:pt x="0" y="2548801"/>
                  </a:lnTo>
                  <a:lnTo>
                    <a:pt x="448" y="2592702"/>
                  </a:lnTo>
                  <a:lnTo>
                    <a:pt x="1787" y="2636425"/>
                  </a:lnTo>
                  <a:lnTo>
                    <a:pt x="4011" y="2679962"/>
                  </a:lnTo>
                  <a:lnTo>
                    <a:pt x="7112" y="2723308"/>
                  </a:lnTo>
                  <a:lnTo>
                    <a:pt x="11082" y="2766456"/>
                  </a:lnTo>
                  <a:lnTo>
                    <a:pt x="15916" y="2809401"/>
                  </a:lnTo>
                  <a:lnTo>
                    <a:pt x="21604" y="2852138"/>
                  </a:lnTo>
                  <a:lnTo>
                    <a:pt x="28142" y="2894659"/>
                  </a:lnTo>
                  <a:lnTo>
                    <a:pt x="35520" y="2936959"/>
                  </a:lnTo>
                  <a:lnTo>
                    <a:pt x="43733" y="2979032"/>
                  </a:lnTo>
                  <a:lnTo>
                    <a:pt x="52772" y="3020872"/>
                  </a:lnTo>
                  <a:lnTo>
                    <a:pt x="62631" y="3062474"/>
                  </a:lnTo>
                  <a:lnTo>
                    <a:pt x="73302" y="3103831"/>
                  </a:lnTo>
                  <a:lnTo>
                    <a:pt x="84779" y="3144937"/>
                  </a:lnTo>
                  <a:lnTo>
                    <a:pt x="97054" y="3185787"/>
                  </a:lnTo>
                  <a:lnTo>
                    <a:pt x="110120" y="3226374"/>
                  </a:lnTo>
                  <a:lnTo>
                    <a:pt x="123969" y="3266693"/>
                  </a:lnTo>
                  <a:lnTo>
                    <a:pt x="138595" y="3306738"/>
                  </a:lnTo>
                  <a:lnTo>
                    <a:pt x="153991" y="3346502"/>
                  </a:lnTo>
                  <a:lnTo>
                    <a:pt x="170149" y="3385980"/>
                  </a:lnTo>
                  <a:lnTo>
                    <a:pt x="187062" y="3425166"/>
                  </a:lnTo>
                  <a:lnTo>
                    <a:pt x="204723" y="3464053"/>
                  </a:lnTo>
                  <a:lnTo>
                    <a:pt x="223125" y="3502637"/>
                  </a:lnTo>
                  <a:lnTo>
                    <a:pt x="242260" y="3540911"/>
                  </a:lnTo>
                  <a:lnTo>
                    <a:pt x="262122" y="3578869"/>
                  </a:lnTo>
                  <a:lnTo>
                    <a:pt x="282703" y="3616505"/>
                  </a:lnTo>
                  <a:lnTo>
                    <a:pt x="303996" y="3653813"/>
                  </a:lnTo>
                  <a:lnTo>
                    <a:pt x="325994" y="3690788"/>
                  </a:lnTo>
                  <a:lnTo>
                    <a:pt x="348689" y="3727423"/>
                  </a:lnTo>
                  <a:lnTo>
                    <a:pt x="372075" y="3763712"/>
                  </a:lnTo>
                  <a:lnTo>
                    <a:pt x="396145" y="3799650"/>
                  </a:lnTo>
                  <a:lnTo>
                    <a:pt x="420890" y="3835231"/>
                  </a:lnTo>
                  <a:lnTo>
                    <a:pt x="446305" y="3870448"/>
                  </a:lnTo>
                  <a:lnTo>
                    <a:pt x="472381" y="3905297"/>
                  </a:lnTo>
                  <a:lnTo>
                    <a:pt x="499112" y="3939769"/>
                  </a:lnTo>
                  <a:lnTo>
                    <a:pt x="526491" y="3973861"/>
                  </a:lnTo>
                  <a:lnTo>
                    <a:pt x="554510" y="4007566"/>
                  </a:lnTo>
                  <a:lnTo>
                    <a:pt x="583162" y="4040878"/>
                  </a:lnTo>
                  <a:lnTo>
                    <a:pt x="612440" y="4073791"/>
                  </a:lnTo>
                  <a:lnTo>
                    <a:pt x="642337" y="4106299"/>
                  </a:lnTo>
                  <a:lnTo>
                    <a:pt x="672845" y="4138396"/>
                  </a:lnTo>
                  <a:lnTo>
                    <a:pt x="703958" y="4170076"/>
                  </a:lnTo>
                  <a:lnTo>
                    <a:pt x="735668" y="4201334"/>
                  </a:lnTo>
                  <a:lnTo>
                    <a:pt x="767968" y="4232164"/>
                  </a:lnTo>
                  <a:lnTo>
                    <a:pt x="800851" y="4262558"/>
                  </a:lnTo>
                  <a:lnTo>
                    <a:pt x="834310" y="4292513"/>
                  </a:lnTo>
                  <a:lnTo>
                    <a:pt x="868338" y="4322021"/>
                  </a:lnTo>
                  <a:lnTo>
                    <a:pt x="902927" y="4351077"/>
                  </a:lnTo>
                  <a:lnTo>
                    <a:pt x="938070" y="4379674"/>
                  </a:lnTo>
                  <a:lnTo>
                    <a:pt x="973760" y="4407808"/>
                  </a:lnTo>
                  <a:lnTo>
                    <a:pt x="1009990" y="4435471"/>
                  </a:lnTo>
                  <a:lnTo>
                    <a:pt x="1046753" y="4462658"/>
                  </a:lnTo>
                  <a:lnTo>
                    <a:pt x="1084041" y="4489363"/>
                  </a:lnTo>
                  <a:lnTo>
                    <a:pt x="1121847" y="4515581"/>
                  </a:lnTo>
                  <a:lnTo>
                    <a:pt x="1160165" y="4541304"/>
                  </a:lnTo>
                  <a:lnTo>
                    <a:pt x="1198987" y="4566528"/>
                  </a:lnTo>
                  <a:lnTo>
                    <a:pt x="1238305" y="4591246"/>
                  </a:lnTo>
                  <a:lnTo>
                    <a:pt x="1278114" y="4615453"/>
                  </a:lnTo>
                  <a:lnTo>
                    <a:pt x="1318404" y="4639142"/>
                  </a:lnTo>
                  <a:lnTo>
                    <a:pt x="1359170" y="4662308"/>
                  </a:lnTo>
                  <a:lnTo>
                    <a:pt x="1400405" y="4684944"/>
                  </a:lnTo>
                  <a:lnTo>
                    <a:pt x="1442100" y="4707045"/>
                  </a:lnTo>
                  <a:lnTo>
                    <a:pt x="1484249" y="4728604"/>
                  </a:lnTo>
                  <a:lnTo>
                    <a:pt x="1526844" y="4749617"/>
                  </a:lnTo>
                  <a:lnTo>
                    <a:pt x="1569879" y="4770076"/>
                  </a:lnTo>
                  <a:lnTo>
                    <a:pt x="1613347" y="4789976"/>
                  </a:lnTo>
                  <a:lnTo>
                    <a:pt x="1657239" y="4809311"/>
                  </a:lnTo>
                  <a:lnTo>
                    <a:pt x="1701549" y="4828075"/>
                  </a:lnTo>
                  <a:lnTo>
                    <a:pt x="1746270" y="4846263"/>
                  </a:lnTo>
                  <a:lnTo>
                    <a:pt x="1791395" y="4863868"/>
                  </a:lnTo>
                  <a:lnTo>
                    <a:pt x="1836916" y="4880884"/>
                  </a:lnTo>
                  <a:lnTo>
                    <a:pt x="1882826" y="4897305"/>
                  </a:lnTo>
                  <a:lnTo>
                    <a:pt x="1929118" y="4913126"/>
                  </a:lnTo>
                  <a:lnTo>
                    <a:pt x="1975785" y="4928340"/>
                  </a:lnTo>
                  <a:lnTo>
                    <a:pt x="2022820" y="4942942"/>
                  </a:lnTo>
                  <a:lnTo>
                    <a:pt x="2070215" y="4956925"/>
                  </a:lnTo>
                  <a:lnTo>
                    <a:pt x="2117964" y="4970284"/>
                  </a:lnTo>
                  <a:lnTo>
                    <a:pt x="2166059" y="4983013"/>
                  </a:lnTo>
                  <a:lnTo>
                    <a:pt x="2214493" y="4995106"/>
                  </a:lnTo>
                  <a:lnTo>
                    <a:pt x="2263259" y="5006556"/>
                  </a:lnTo>
                  <a:lnTo>
                    <a:pt x="2312349" y="5017359"/>
                  </a:lnTo>
                  <a:lnTo>
                    <a:pt x="2361757" y="5027508"/>
                  </a:lnTo>
                  <a:lnTo>
                    <a:pt x="2411475" y="5036996"/>
                  </a:lnTo>
                  <a:lnTo>
                    <a:pt x="2461496" y="5045819"/>
                  </a:lnTo>
                  <a:lnTo>
                    <a:pt x="2511813" y="5053970"/>
                  </a:lnTo>
                  <a:lnTo>
                    <a:pt x="2562419" y="5061444"/>
                  </a:lnTo>
                  <a:lnTo>
                    <a:pt x="2613307" y="5068234"/>
                  </a:lnTo>
                  <a:lnTo>
                    <a:pt x="2664469" y="5074334"/>
                  </a:lnTo>
                  <a:lnTo>
                    <a:pt x="2715899" y="5079739"/>
                  </a:lnTo>
                  <a:lnTo>
                    <a:pt x="2767588" y="5084443"/>
                  </a:lnTo>
                  <a:lnTo>
                    <a:pt x="2819530" y="5088439"/>
                  </a:lnTo>
                  <a:lnTo>
                    <a:pt x="2871718" y="5091722"/>
                  </a:lnTo>
                  <a:lnTo>
                    <a:pt x="2924145" y="5094285"/>
                  </a:lnTo>
                  <a:lnTo>
                    <a:pt x="2976803" y="5096124"/>
                  </a:lnTo>
                  <a:lnTo>
                    <a:pt x="3029685" y="5097231"/>
                  </a:lnTo>
                  <a:lnTo>
                    <a:pt x="3082785" y="5097602"/>
                  </a:lnTo>
                  <a:lnTo>
                    <a:pt x="3137299" y="5097211"/>
                  </a:lnTo>
                  <a:lnTo>
                    <a:pt x="3191584" y="5096044"/>
                  </a:lnTo>
                  <a:lnTo>
                    <a:pt x="3245632" y="5094106"/>
                  </a:lnTo>
                  <a:lnTo>
                    <a:pt x="3299436" y="5091405"/>
                  </a:lnTo>
                  <a:lnTo>
                    <a:pt x="3352987" y="5087946"/>
                  </a:lnTo>
                  <a:lnTo>
                    <a:pt x="3406278" y="5083736"/>
                  </a:lnTo>
                  <a:lnTo>
                    <a:pt x="3459302" y="5078782"/>
                  </a:lnTo>
                  <a:lnTo>
                    <a:pt x="3512050" y="5073089"/>
                  </a:lnTo>
                  <a:lnTo>
                    <a:pt x="3564515" y="5066665"/>
                  </a:lnTo>
                  <a:lnTo>
                    <a:pt x="3616688" y="5059515"/>
                  </a:lnTo>
                  <a:lnTo>
                    <a:pt x="3668563" y="5051646"/>
                  </a:lnTo>
                  <a:lnTo>
                    <a:pt x="3720131" y="5043065"/>
                  </a:lnTo>
                  <a:lnTo>
                    <a:pt x="3771385" y="5033777"/>
                  </a:lnTo>
                  <a:lnTo>
                    <a:pt x="3822316" y="5023790"/>
                  </a:lnTo>
                  <a:lnTo>
                    <a:pt x="3872918" y="5013110"/>
                  </a:lnTo>
                  <a:lnTo>
                    <a:pt x="3923182" y="5001743"/>
                  </a:lnTo>
                  <a:lnTo>
                    <a:pt x="3973100" y="4989695"/>
                  </a:lnTo>
                  <a:lnTo>
                    <a:pt x="4022665" y="4976974"/>
                  </a:lnTo>
                  <a:lnTo>
                    <a:pt x="4071870" y="4963584"/>
                  </a:lnTo>
                  <a:lnTo>
                    <a:pt x="4120705" y="4949534"/>
                  </a:lnTo>
                  <a:lnTo>
                    <a:pt x="4169164" y="4934829"/>
                  </a:lnTo>
                  <a:lnTo>
                    <a:pt x="4217239" y="4919475"/>
                  </a:lnTo>
                  <a:lnTo>
                    <a:pt x="4264921" y="4903480"/>
                  </a:lnTo>
                  <a:lnTo>
                    <a:pt x="4312204" y="4886849"/>
                  </a:lnTo>
                  <a:lnTo>
                    <a:pt x="4359080" y="4869589"/>
                  </a:lnTo>
                  <a:lnTo>
                    <a:pt x="4405540" y="4851707"/>
                  </a:lnTo>
                  <a:lnTo>
                    <a:pt x="4451576" y="4833208"/>
                  </a:lnTo>
                  <a:lnTo>
                    <a:pt x="4497183" y="4814099"/>
                  </a:lnTo>
                  <a:lnTo>
                    <a:pt x="4542350" y="4794387"/>
                  </a:lnTo>
                  <a:lnTo>
                    <a:pt x="4587071" y="4774078"/>
                  </a:lnTo>
                  <a:lnTo>
                    <a:pt x="4631338" y="4753179"/>
                  </a:lnTo>
                  <a:lnTo>
                    <a:pt x="4675143" y="4731695"/>
                  </a:lnTo>
                  <a:lnTo>
                    <a:pt x="4718478" y="4709634"/>
                  </a:lnTo>
                  <a:lnTo>
                    <a:pt x="4761336" y="4687001"/>
                  </a:lnTo>
                  <a:lnTo>
                    <a:pt x="4803709" y="4663804"/>
                  </a:lnTo>
                  <a:lnTo>
                    <a:pt x="4845588" y="4640048"/>
                  </a:lnTo>
                  <a:lnTo>
                    <a:pt x="4886967" y="4615740"/>
                  </a:lnTo>
                  <a:lnTo>
                    <a:pt x="4927838" y="4590886"/>
                  </a:lnTo>
                  <a:lnTo>
                    <a:pt x="4968192" y="4565493"/>
                  </a:lnTo>
                  <a:lnTo>
                    <a:pt x="5008022" y="4539568"/>
                  </a:lnTo>
                  <a:lnTo>
                    <a:pt x="5047320" y="4513116"/>
                  </a:lnTo>
                  <a:lnTo>
                    <a:pt x="5086079" y="4486144"/>
                  </a:lnTo>
                  <a:lnTo>
                    <a:pt x="5124291" y="4458658"/>
                  </a:lnTo>
                  <a:lnTo>
                    <a:pt x="5161947" y="4430666"/>
                  </a:lnTo>
                  <a:lnTo>
                    <a:pt x="5199041" y="4402172"/>
                  </a:lnTo>
                  <a:lnTo>
                    <a:pt x="5235563" y="4373185"/>
                  </a:lnTo>
                  <a:lnTo>
                    <a:pt x="5271508" y="4343710"/>
                  </a:lnTo>
                  <a:lnTo>
                    <a:pt x="5306866" y="4313753"/>
                  </a:lnTo>
                  <a:lnTo>
                    <a:pt x="5341631" y="4283321"/>
                  </a:lnTo>
                  <a:lnTo>
                    <a:pt x="5375794" y="4252421"/>
                  </a:lnTo>
                  <a:lnTo>
                    <a:pt x="5409347" y="4221058"/>
                  </a:lnTo>
                  <a:lnTo>
                    <a:pt x="5442283" y="4189240"/>
                  </a:lnTo>
                  <a:lnTo>
                    <a:pt x="5474595" y="4156972"/>
                  </a:lnTo>
                  <a:lnTo>
                    <a:pt x="5506273" y="4124262"/>
                  </a:lnTo>
                  <a:lnTo>
                    <a:pt x="5537311" y="4091115"/>
                  </a:lnTo>
                  <a:lnTo>
                    <a:pt x="5567701" y="4057538"/>
                  </a:lnTo>
                  <a:lnTo>
                    <a:pt x="5597435" y="4023537"/>
                  </a:lnTo>
                  <a:lnTo>
                    <a:pt x="5626505" y="3989119"/>
                  </a:lnTo>
                  <a:lnTo>
                    <a:pt x="5654903" y="3954290"/>
                  </a:lnTo>
                  <a:lnTo>
                    <a:pt x="5682622" y="3919057"/>
                  </a:lnTo>
                  <a:lnTo>
                    <a:pt x="5709654" y="3883426"/>
                  </a:lnTo>
                  <a:lnTo>
                    <a:pt x="5735992" y="3847404"/>
                  </a:lnTo>
                  <a:lnTo>
                    <a:pt x="5761626" y="3810996"/>
                  </a:lnTo>
                  <a:lnTo>
                    <a:pt x="5786551" y="3774209"/>
                  </a:lnTo>
                  <a:lnTo>
                    <a:pt x="5810757" y="3737050"/>
                  </a:lnTo>
                  <a:lnTo>
                    <a:pt x="5834237" y="3699526"/>
                  </a:lnTo>
                  <a:lnTo>
                    <a:pt x="5856983" y="3661642"/>
                  </a:lnTo>
                  <a:lnTo>
                    <a:pt x="5878989" y="3623404"/>
                  </a:lnTo>
                  <a:lnTo>
                    <a:pt x="5900245" y="3584821"/>
                  </a:lnTo>
                  <a:lnTo>
                    <a:pt x="5920744" y="3545897"/>
                  </a:lnTo>
                  <a:lnTo>
                    <a:pt x="5940478" y="3506639"/>
                  </a:lnTo>
                  <a:lnTo>
                    <a:pt x="5959440" y="3467054"/>
                  </a:lnTo>
                  <a:lnTo>
                    <a:pt x="5977621" y="3427148"/>
                  </a:lnTo>
                  <a:lnTo>
                    <a:pt x="5995015" y="3386927"/>
                  </a:lnTo>
                  <a:lnTo>
                    <a:pt x="6011613" y="3346399"/>
                  </a:lnTo>
                  <a:lnTo>
                    <a:pt x="6027407" y="3305568"/>
                  </a:lnTo>
                  <a:lnTo>
                    <a:pt x="6159494" y="3314186"/>
                  </a:lnTo>
                  <a:lnTo>
                    <a:pt x="6432848" y="3379035"/>
                  </a:lnTo>
                  <a:lnTo>
                    <a:pt x="6702888" y="3452708"/>
                  </a:lnTo>
                  <a:lnTo>
                    <a:pt x="6825030" y="3487801"/>
                  </a:lnTo>
                  <a:lnTo>
                    <a:pt x="6404890" y="3253413"/>
                  </a:lnTo>
                  <a:lnTo>
                    <a:pt x="6190110" y="3128984"/>
                  </a:lnTo>
                  <a:lnTo>
                    <a:pt x="6113427" y="3072845"/>
                  </a:lnTo>
                  <a:lnTo>
                    <a:pt x="6107582" y="3043326"/>
                  </a:lnTo>
                  <a:lnTo>
                    <a:pt x="6118452" y="2995172"/>
                  </a:lnTo>
                  <a:lnTo>
                    <a:pt x="6128224" y="2946706"/>
                  </a:lnTo>
                  <a:lnTo>
                    <a:pt x="6136887" y="2897936"/>
                  </a:lnTo>
                  <a:lnTo>
                    <a:pt x="6144431" y="2848871"/>
                  </a:lnTo>
                  <a:lnTo>
                    <a:pt x="6150844" y="2799521"/>
                  </a:lnTo>
                  <a:lnTo>
                    <a:pt x="6156116" y="2749894"/>
                  </a:lnTo>
                  <a:lnTo>
                    <a:pt x="6160236" y="2700000"/>
                  </a:lnTo>
                  <a:lnTo>
                    <a:pt x="6163192" y="2649847"/>
                  </a:lnTo>
                  <a:lnTo>
                    <a:pt x="6164974" y="2599444"/>
                  </a:lnTo>
                  <a:lnTo>
                    <a:pt x="6165570" y="2548801"/>
                  </a:lnTo>
                  <a:lnTo>
                    <a:pt x="6165122" y="2504899"/>
                  </a:lnTo>
                  <a:lnTo>
                    <a:pt x="6163783" y="2461176"/>
                  </a:lnTo>
                  <a:lnTo>
                    <a:pt x="6161559" y="2417639"/>
                  </a:lnTo>
                  <a:lnTo>
                    <a:pt x="6158458" y="2374294"/>
                  </a:lnTo>
                  <a:lnTo>
                    <a:pt x="6154487" y="2331145"/>
                  </a:lnTo>
                  <a:lnTo>
                    <a:pt x="6149654" y="2288200"/>
                  </a:lnTo>
                  <a:lnTo>
                    <a:pt x="6143965" y="2245464"/>
                  </a:lnTo>
                  <a:lnTo>
                    <a:pt x="6137428" y="2202943"/>
                  </a:lnTo>
                  <a:lnTo>
                    <a:pt x="6130049" y="2160642"/>
                  </a:lnTo>
                  <a:lnTo>
                    <a:pt x="6121837" y="2118569"/>
                  </a:lnTo>
                  <a:lnTo>
                    <a:pt x="6112798" y="2076729"/>
                  </a:lnTo>
                  <a:lnTo>
                    <a:pt x="6102939" y="2035127"/>
                  </a:lnTo>
                  <a:lnTo>
                    <a:pt x="6092267" y="1993770"/>
                  </a:lnTo>
                  <a:lnTo>
                    <a:pt x="6080791" y="1952664"/>
                  </a:lnTo>
                  <a:lnTo>
                    <a:pt x="6068516" y="1911814"/>
                  </a:lnTo>
                  <a:lnTo>
                    <a:pt x="6055450" y="1871227"/>
                  </a:lnTo>
                  <a:lnTo>
                    <a:pt x="6041600" y="1830908"/>
                  </a:lnTo>
                  <a:lnTo>
                    <a:pt x="6026974" y="1790864"/>
                  </a:lnTo>
                  <a:lnTo>
                    <a:pt x="6011578" y="1751099"/>
                  </a:lnTo>
                  <a:lnTo>
                    <a:pt x="5995420" y="1711621"/>
                  </a:lnTo>
                  <a:lnTo>
                    <a:pt x="5978507" y="1672436"/>
                  </a:lnTo>
                  <a:lnTo>
                    <a:pt x="5960846" y="1633548"/>
                  </a:lnTo>
                  <a:lnTo>
                    <a:pt x="5942445" y="1594964"/>
                  </a:lnTo>
                  <a:lnTo>
                    <a:pt x="5923309" y="1556690"/>
                  </a:lnTo>
                  <a:lnTo>
                    <a:pt x="5903448" y="1518733"/>
                  </a:lnTo>
                  <a:lnTo>
                    <a:pt x="5882867" y="1481097"/>
                  </a:lnTo>
                  <a:lnTo>
                    <a:pt x="5861574" y="1443788"/>
                  </a:lnTo>
                  <a:lnTo>
                    <a:pt x="5839576" y="1406813"/>
                  </a:lnTo>
                  <a:lnTo>
                    <a:pt x="5816881" y="1370178"/>
                  </a:lnTo>
                  <a:lnTo>
                    <a:pt x="5793494" y="1333889"/>
                  </a:lnTo>
                  <a:lnTo>
                    <a:pt x="5769425" y="1297951"/>
                  </a:lnTo>
                  <a:lnTo>
                    <a:pt x="5744679" y="1262370"/>
                  </a:lnTo>
                  <a:lnTo>
                    <a:pt x="5719265" y="1227153"/>
                  </a:lnTo>
                  <a:lnTo>
                    <a:pt x="5693188" y="1192305"/>
                  </a:lnTo>
                  <a:lnTo>
                    <a:pt x="5666457" y="1157832"/>
                  </a:lnTo>
                  <a:lnTo>
                    <a:pt x="5639079" y="1123740"/>
                  </a:lnTo>
                  <a:lnTo>
                    <a:pt x="5611060" y="1090035"/>
                  </a:lnTo>
                  <a:lnTo>
                    <a:pt x="5582408" y="1056723"/>
                  </a:lnTo>
                  <a:lnTo>
                    <a:pt x="5553130" y="1023811"/>
                  </a:lnTo>
                  <a:lnTo>
                    <a:pt x="5523233" y="991303"/>
                  </a:lnTo>
                  <a:lnTo>
                    <a:pt x="5492724" y="959205"/>
                  </a:lnTo>
                  <a:lnTo>
                    <a:pt x="5461612" y="927525"/>
                  </a:lnTo>
                  <a:lnTo>
                    <a:pt x="5429901" y="896267"/>
                  </a:lnTo>
                  <a:lnTo>
                    <a:pt x="5397601" y="865438"/>
                  </a:lnTo>
                  <a:lnTo>
                    <a:pt x="5364718" y="835043"/>
                  </a:lnTo>
                  <a:lnTo>
                    <a:pt x="5331259" y="805088"/>
                  </a:lnTo>
                  <a:lnTo>
                    <a:pt x="5297232" y="775580"/>
                  </a:lnTo>
                  <a:lnTo>
                    <a:pt x="5262643" y="746525"/>
                  </a:lnTo>
                  <a:lnTo>
                    <a:pt x="5227500" y="717927"/>
                  </a:lnTo>
                  <a:lnTo>
                    <a:pt x="5191810" y="689794"/>
                  </a:lnTo>
                  <a:lnTo>
                    <a:pt x="5155580" y="662130"/>
                  </a:lnTo>
                  <a:lnTo>
                    <a:pt x="5118817" y="634943"/>
                  </a:lnTo>
                  <a:lnTo>
                    <a:pt x="5081529" y="608238"/>
                  </a:lnTo>
                  <a:lnTo>
                    <a:pt x="5043722" y="582020"/>
                  </a:lnTo>
                  <a:lnTo>
                    <a:pt x="5005405" y="556297"/>
                  </a:lnTo>
                  <a:lnTo>
                    <a:pt x="4966583" y="531073"/>
                  </a:lnTo>
                  <a:lnTo>
                    <a:pt x="4927264" y="506355"/>
                  </a:lnTo>
                  <a:lnTo>
                    <a:pt x="4887456" y="482148"/>
                  </a:lnTo>
                  <a:lnTo>
                    <a:pt x="4847165" y="458459"/>
                  </a:lnTo>
                  <a:lnTo>
                    <a:pt x="4806399" y="435294"/>
                  </a:lnTo>
                  <a:lnTo>
                    <a:pt x="4765165" y="412657"/>
                  </a:lnTo>
                  <a:lnTo>
                    <a:pt x="4723470" y="390557"/>
                  </a:lnTo>
                  <a:lnTo>
                    <a:pt x="4681321" y="368997"/>
                  </a:lnTo>
                  <a:lnTo>
                    <a:pt x="4638725" y="347985"/>
                  </a:lnTo>
                  <a:lnTo>
                    <a:pt x="4595690" y="327525"/>
                  </a:lnTo>
                  <a:lnTo>
                    <a:pt x="4552223" y="307625"/>
                  </a:lnTo>
                  <a:lnTo>
                    <a:pt x="4508331" y="288290"/>
                  </a:lnTo>
                  <a:lnTo>
                    <a:pt x="4464020" y="269526"/>
                  </a:lnTo>
                  <a:lnTo>
                    <a:pt x="4419299" y="251338"/>
                  </a:lnTo>
                  <a:lnTo>
                    <a:pt x="4374175" y="233734"/>
                  </a:lnTo>
                  <a:lnTo>
                    <a:pt x="4328654" y="216718"/>
                  </a:lnTo>
                  <a:lnTo>
                    <a:pt x="4282744" y="200296"/>
                  </a:lnTo>
                  <a:lnTo>
                    <a:pt x="4236451" y="184476"/>
                  </a:lnTo>
                  <a:lnTo>
                    <a:pt x="4189784" y="169261"/>
                  </a:lnTo>
                  <a:lnTo>
                    <a:pt x="4142750" y="154660"/>
                  </a:lnTo>
                  <a:lnTo>
                    <a:pt x="4095354" y="140676"/>
                  </a:lnTo>
                  <a:lnTo>
                    <a:pt x="4047605" y="127317"/>
                  </a:lnTo>
                  <a:lnTo>
                    <a:pt x="3999511" y="114588"/>
                  </a:lnTo>
                  <a:lnTo>
                    <a:pt x="3951077" y="102495"/>
                  </a:lnTo>
                  <a:lnTo>
                    <a:pt x="3902311" y="91045"/>
                  </a:lnTo>
                  <a:lnTo>
                    <a:pt x="3853221" y="80242"/>
                  </a:lnTo>
                  <a:lnTo>
                    <a:pt x="3803813" y="70094"/>
                  </a:lnTo>
                  <a:lnTo>
                    <a:pt x="3754095" y="60605"/>
                  </a:lnTo>
                  <a:lnTo>
                    <a:pt x="3704073" y="51782"/>
                  </a:lnTo>
                  <a:lnTo>
                    <a:pt x="3653756" y="43631"/>
                  </a:lnTo>
                  <a:lnTo>
                    <a:pt x="3603150" y="36157"/>
                  </a:lnTo>
                  <a:lnTo>
                    <a:pt x="3552262" y="29367"/>
                  </a:lnTo>
                  <a:lnTo>
                    <a:pt x="3501100" y="23267"/>
                  </a:lnTo>
                  <a:lnTo>
                    <a:pt x="3449671" y="17862"/>
                  </a:lnTo>
                  <a:lnTo>
                    <a:pt x="3397982" y="13159"/>
                  </a:lnTo>
                  <a:lnTo>
                    <a:pt x="3346039" y="9162"/>
                  </a:lnTo>
                  <a:lnTo>
                    <a:pt x="3293851" y="5880"/>
                  </a:lnTo>
                  <a:lnTo>
                    <a:pt x="3241424" y="3316"/>
                  </a:lnTo>
                  <a:lnTo>
                    <a:pt x="3188766" y="1477"/>
                  </a:lnTo>
                  <a:lnTo>
                    <a:pt x="3135884" y="370"/>
                  </a:lnTo>
                  <a:lnTo>
                    <a:pt x="3082785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0791" y="1310170"/>
              <a:ext cx="4051198" cy="6249835"/>
            </a:xfrm>
            <a:prstGeom prst="rect">
              <a:avLst/>
            </a:prstGeom>
          </p:spPr>
        </p:pic>
      </p:grpSp>
      <p:sp>
        <p:nvSpPr>
          <p:cNvPr id="230" name="object 230"/>
          <p:cNvSpPr txBox="1"/>
          <p:nvPr/>
        </p:nvSpPr>
        <p:spPr>
          <a:xfrm>
            <a:off x="1028890" y="1614824"/>
            <a:ext cx="4984115" cy="388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85" marR="227965" indent="-635" algn="ctr">
              <a:lnSpc>
                <a:spcPct val="100600"/>
              </a:lnSpc>
              <a:spcBef>
                <a:spcPts val="95"/>
              </a:spcBef>
            </a:pPr>
            <a:r>
              <a:rPr sz="3600" spc="7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6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en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-45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600" spc="21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80" dirty="0">
                <a:solidFill>
                  <a:srgbClr val="25408F"/>
                </a:solidFill>
                <a:latin typeface="Gill Sans MT"/>
                <a:cs typeface="Gill Sans MT"/>
              </a:rPr>
              <a:t>b</a:t>
            </a:r>
            <a:r>
              <a:rPr sz="3600" spc="-11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240" dirty="0">
                <a:solidFill>
                  <a:srgbClr val="25408F"/>
                </a:solidFill>
                <a:latin typeface="Gill Sans MT"/>
                <a:cs typeface="Gill Sans MT"/>
              </a:rPr>
              <a:t>us</a:t>
            </a:r>
            <a:r>
              <a:rPr sz="3600" spc="16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4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145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600" spc="21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-11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r</a:t>
            </a:r>
            <a:r>
              <a:rPr sz="3600" spc="180" dirty="0">
                <a:solidFill>
                  <a:srgbClr val="25408F"/>
                </a:solidFill>
                <a:latin typeface="Gill Sans MT"/>
                <a:cs typeface="Gill Sans MT"/>
              </a:rPr>
              <a:t>y 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30" dirty="0">
                <a:solidFill>
                  <a:srgbClr val="25408F"/>
                </a:solidFill>
                <a:latin typeface="Gill Sans MT"/>
                <a:cs typeface="Gill Sans MT"/>
              </a:rPr>
              <a:t>ooth,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27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a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nd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5" dirty="0">
                <a:solidFill>
                  <a:srgbClr val="25408F"/>
                </a:solidFill>
                <a:latin typeface="Gill Sans MT"/>
                <a:cs typeface="Gill Sans MT"/>
              </a:rPr>
              <a:t>gumline 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8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600" spc="-173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600" spc="-34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5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30" dirty="0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makin</a:t>
            </a:r>
            <a:r>
              <a:rPr sz="3600" spc="-650" dirty="0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sz="3600" spc="-34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114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00" dirty="0">
                <a:solidFill>
                  <a:srgbClr val="25408F"/>
                </a:solidFill>
                <a:latin typeface="Gill Sans MT"/>
                <a:cs typeface="Gill Sans MT"/>
              </a:rPr>
              <a:t>ti</a:t>
            </a:r>
            <a:r>
              <a:rPr sz="3600" spc="-70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600" spc="-21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24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25" dirty="0">
                <a:solidFill>
                  <a:srgbClr val="25408F"/>
                </a:solidFill>
                <a:latin typeface="Gill Sans MT"/>
                <a:cs typeface="Gill Sans MT"/>
              </a:rPr>
              <a:t>ci</a:t>
            </a:r>
            <a:r>
              <a:rPr sz="3600" spc="-6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cles </a:t>
            </a:r>
            <a:r>
              <a:rPr sz="3600" spc="13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95" dirty="0">
                <a:solidFill>
                  <a:srgbClr val="25408F"/>
                </a:solidFill>
                <a:latin typeface="Gill Sans MT"/>
                <a:cs typeface="Gill Sans MT"/>
              </a:rPr>
              <a:t>with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35" dirty="0">
                <a:solidFill>
                  <a:srgbClr val="25408F"/>
                </a:solidFill>
                <a:latin typeface="Gill Sans MT"/>
                <a:cs typeface="Gill Sans MT"/>
              </a:rPr>
              <a:t>oothbrush.</a:t>
            </a:r>
            <a:endParaRPr sz="3600" dirty="0">
              <a:latin typeface="Gill Sans MT"/>
              <a:cs typeface="Gill Sans MT"/>
            </a:endParaRPr>
          </a:p>
          <a:p>
            <a:pPr marL="12065" marR="5080" algn="ctr">
              <a:lnSpc>
                <a:spcPct val="100600"/>
              </a:lnSpc>
            </a:pPr>
            <a:r>
              <a:rPr sz="3600" spc="40" dirty="0">
                <a:solidFill>
                  <a:srgbClr val="25408F"/>
                </a:solidFill>
                <a:latin typeface="Gill Sans MT"/>
                <a:cs typeface="Gill Sans MT"/>
              </a:rPr>
              <a:t>Fi</a:t>
            </a:r>
            <a:r>
              <a:rPr sz="3600" spc="-5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254" dirty="0">
                <a:solidFill>
                  <a:srgbClr val="25408F"/>
                </a:solidFill>
                <a:latin typeface="Gill Sans MT"/>
                <a:cs typeface="Gill Sans MT"/>
              </a:rPr>
              <a:t>st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45" dirty="0">
                <a:solidFill>
                  <a:srgbClr val="25408F"/>
                </a:solidFill>
                <a:latin typeface="Gill Sans MT"/>
                <a:cs typeface="Gill Sans MT"/>
              </a:rPr>
              <a:t>brush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outside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of 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85" dirty="0">
                <a:solidFill>
                  <a:srgbClr val="25408F"/>
                </a:solidFill>
                <a:latin typeface="Gill Sans MT"/>
                <a:cs typeface="Gill Sans MT"/>
              </a:rPr>
              <a:t>eeth,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55" dirty="0">
                <a:solidFill>
                  <a:srgbClr val="25408F"/>
                </a:solidFill>
                <a:latin typeface="Gill Sans MT"/>
                <a:cs typeface="Gill Sans MT"/>
              </a:rPr>
              <a:t>both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50" dirty="0">
                <a:solidFill>
                  <a:srgbClr val="25408F"/>
                </a:solidFill>
                <a:latin typeface="Gill Sans MT"/>
                <a:cs typeface="Gill Sans MT"/>
              </a:rPr>
              <a:t>op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endParaRPr sz="3600" dirty="0">
              <a:latin typeface="Gill Sans MT"/>
              <a:cs typeface="Gill Sans MT"/>
            </a:endParaRPr>
          </a:p>
          <a:p>
            <a:pPr marL="746125" algn="ctr">
              <a:lnSpc>
                <a:spcPct val="100000"/>
              </a:lnSpc>
              <a:spcBef>
                <a:spcPts val="25"/>
              </a:spcBef>
              <a:tabLst>
                <a:tab pos="2914015" algn="l"/>
              </a:tabLst>
            </a:pPr>
            <a:r>
              <a:rPr sz="3600" spc="180" dirty="0">
                <a:solidFill>
                  <a:srgbClr val="25408F"/>
                </a:solidFill>
                <a:latin typeface="Gill Sans MT"/>
                <a:cs typeface="Gill Sans MT"/>
              </a:rPr>
              <a:t>b</a:t>
            </a:r>
            <a:r>
              <a:rPr sz="3600" spc="-484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600" spc="-434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13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om</a:t>
            </a:r>
            <a:r>
              <a:rPr sz="3600" dirty="0">
                <a:solidFill>
                  <a:srgbClr val="25408F"/>
                </a:solidFill>
                <a:latin typeface="Gill Sans MT"/>
                <a:cs typeface="Gill Sans MT"/>
              </a:rPr>
              <a:t>	</a:t>
            </a:r>
            <a:r>
              <a:rPr sz="3600" u="sng" spc="-38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endParaRPr sz="3600" dirty="0">
              <a:latin typeface="Gill Sans MT"/>
              <a:cs typeface="Gill Sans MT"/>
            </a:endParaRPr>
          </a:p>
        </p:txBody>
      </p:sp>
      <p:grpSp>
        <p:nvGrpSpPr>
          <p:cNvPr id="231" name="object 231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2" name="object 23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36" name="object 2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7151370"/>
            <a:chOff x="-1446" y="0"/>
            <a:chExt cx="10694035" cy="7151370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35" y="426465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90">
                  <a:moveTo>
                    <a:pt x="66497" y="114655"/>
                  </a:moveTo>
                  <a:lnTo>
                    <a:pt x="64655" y="111086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15"/>
                  </a:lnTo>
                  <a:lnTo>
                    <a:pt x="59270" y="122491"/>
                  </a:lnTo>
                  <a:lnTo>
                    <a:pt x="62547" y="122085"/>
                  </a:lnTo>
                  <a:lnTo>
                    <a:pt x="64655" y="120446"/>
                  </a:lnTo>
                  <a:lnTo>
                    <a:pt x="66497" y="114655"/>
                  </a:lnTo>
                  <a:close/>
                </a:path>
                <a:path w="719455" h="364490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90">
                  <a:moveTo>
                    <a:pt x="137782" y="308419"/>
                  </a:moveTo>
                  <a:lnTo>
                    <a:pt x="133108" y="303161"/>
                  </a:lnTo>
                  <a:lnTo>
                    <a:pt x="129095" y="302958"/>
                  </a:lnTo>
                  <a:lnTo>
                    <a:pt x="70548" y="355041"/>
                  </a:lnTo>
                  <a:lnTo>
                    <a:pt x="70307" y="359054"/>
                  </a:lnTo>
                  <a:lnTo>
                    <a:pt x="72644" y="361670"/>
                  </a:lnTo>
                  <a:lnTo>
                    <a:pt x="74079" y="363296"/>
                  </a:lnTo>
                  <a:lnTo>
                    <a:pt x="76161" y="363994"/>
                  </a:lnTo>
                  <a:lnTo>
                    <a:pt x="79400" y="363601"/>
                  </a:lnTo>
                  <a:lnTo>
                    <a:pt x="80606" y="363080"/>
                  </a:lnTo>
                  <a:lnTo>
                    <a:pt x="137553" y="312432"/>
                  </a:lnTo>
                  <a:lnTo>
                    <a:pt x="137782" y="308419"/>
                  </a:lnTo>
                  <a:close/>
                </a:path>
                <a:path w="719455" h="364490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90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90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7780" y="1917013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23"/>
                  </a:lnTo>
                  <a:lnTo>
                    <a:pt x="555485" y="1824736"/>
                  </a:lnTo>
                  <a:lnTo>
                    <a:pt x="529818" y="1853196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66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86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93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2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0" y="3254146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11"/>
                  </a:lnTo>
                  <a:lnTo>
                    <a:pt x="555485" y="1824736"/>
                  </a:lnTo>
                  <a:lnTo>
                    <a:pt x="529818" y="1853184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54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65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81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15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73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81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73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795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86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20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4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07780" y="4591265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1895475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1895475">
                  <a:moveTo>
                    <a:pt x="302882" y="1514043"/>
                  </a:moveTo>
                  <a:lnTo>
                    <a:pt x="298551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83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4" h="1895475">
                  <a:moveTo>
                    <a:pt x="432295" y="1656537"/>
                  </a:moveTo>
                  <a:lnTo>
                    <a:pt x="420852" y="1655508"/>
                  </a:lnTo>
                  <a:lnTo>
                    <a:pt x="398462" y="1656537"/>
                  </a:lnTo>
                  <a:lnTo>
                    <a:pt x="432295" y="1656537"/>
                  </a:lnTo>
                  <a:close/>
                </a:path>
                <a:path w="737234" h="1895475">
                  <a:moveTo>
                    <a:pt x="463321" y="1494345"/>
                  </a:moveTo>
                  <a:lnTo>
                    <a:pt x="458978" y="1459014"/>
                  </a:lnTo>
                  <a:lnTo>
                    <a:pt x="455815" y="1456537"/>
                  </a:lnTo>
                  <a:lnTo>
                    <a:pt x="452335" y="1456969"/>
                  </a:lnTo>
                  <a:lnTo>
                    <a:pt x="448856" y="1457401"/>
                  </a:lnTo>
                  <a:lnTo>
                    <a:pt x="446379" y="1460563"/>
                  </a:lnTo>
                  <a:lnTo>
                    <a:pt x="450710" y="1495894"/>
                  </a:lnTo>
                  <a:lnTo>
                    <a:pt x="453885" y="1498358"/>
                  </a:lnTo>
                  <a:lnTo>
                    <a:pt x="460844" y="1497507"/>
                  </a:lnTo>
                  <a:lnTo>
                    <a:pt x="463321" y="1494345"/>
                  </a:lnTo>
                  <a:close/>
                </a:path>
                <a:path w="737234" h="1895475">
                  <a:moveTo>
                    <a:pt x="624725" y="1448625"/>
                  </a:moveTo>
                  <a:lnTo>
                    <a:pt x="623379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25"/>
                  </a:lnTo>
                  <a:lnTo>
                    <a:pt x="601294" y="1509090"/>
                  </a:lnTo>
                  <a:lnTo>
                    <a:pt x="585800" y="1555978"/>
                  </a:lnTo>
                  <a:lnTo>
                    <a:pt x="571398" y="1587500"/>
                  </a:lnTo>
                  <a:lnTo>
                    <a:pt x="566953" y="1597977"/>
                  </a:lnTo>
                  <a:lnTo>
                    <a:pt x="564146" y="1608975"/>
                  </a:lnTo>
                  <a:lnTo>
                    <a:pt x="563016" y="1620367"/>
                  </a:lnTo>
                  <a:lnTo>
                    <a:pt x="563587" y="1631975"/>
                  </a:lnTo>
                  <a:lnTo>
                    <a:pt x="568464" y="1671650"/>
                  </a:lnTo>
                  <a:lnTo>
                    <a:pt x="570903" y="1722005"/>
                  </a:lnTo>
                  <a:lnTo>
                    <a:pt x="567423" y="1766023"/>
                  </a:lnTo>
                  <a:lnTo>
                    <a:pt x="555485" y="1824748"/>
                  </a:lnTo>
                  <a:lnTo>
                    <a:pt x="529818" y="1853196"/>
                  </a:lnTo>
                  <a:lnTo>
                    <a:pt x="507517" y="1861743"/>
                  </a:lnTo>
                  <a:lnTo>
                    <a:pt x="499922" y="1861273"/>
                  </a:lnTo>
                  <a:lnTo>
                    <a:pt x="495820" y="1857667"/>
                  </a:lnTo>
                  <a:lnTo>
                    <a:pt x="491261" y="1847583"/>
                  </a:lnTo>
                  <a:lnTo>
                    <a:pt x="489623" y="1830666"/>
                  </a:lnTo>
                  <a:lnTo>
                    <a:pt x="489902" y="1810054"/>
                  </a:lnTo>
                  <a:lnTo>
                    <a:pt x="491109" y="1788045"/>
                  </a:lnTo>
                  <a:lnTo>
                    <a:pt x="491934" y="1773809"/>
                  </a:lnTo>
                  <a:lnTo>
                    <a:pt x="492379" y="1762683"/>
                  </a:lnTo>
                  <a:lnTo>
                    <a:pt x="492506" y="1752663"/>
                  </a:lnTo>
                  <a:lnTo>
                    <a:pt x="492429" y="1745157"/>
                  </a:lnTo>
                  <a:lnTo>
                    <a:pt x="491680" y="1734312"/>
                  </a:lnTo>
                  <a:lnTo>
                    <a:pt x="491286" y="1731111"/>
                  </a:lnTo>
                  <a:lnTo>
                    <a:pt x="490715" y="1725714"/>
                  </a:lnTo>
                  <a:lnTo>
                    <a:pt x="479107" y="1681086"/>
                  </a:lnTo>
                  <a:lnTo>
                    <a:pt x="440029" y="1657235"/>
                  </a:lnTo>
                  <a:lnTo>
                    <a:pt x="432435" y="1656549"/>
                  </a:lnTo>
                  <a:lnTo>
                    <a:pt x="398462" y="1656549"/>
                  </a:lnTo>
                  <a:lnTo>
                    <a:pt x="398195" y="1656549"/>
                  </a:lnTo>
                  <a:lnTo>
                    <a:pt x="397776" y="1656549"/>
                  </a:lnTo>
                  <a:lnTo>
                    <a:pt x="391680" y="1657286"/>
                  </a:lnTo>
                  <a:lnTo>
                    <a:pt x="391058" y="1657426"/>
                  </a:lnTo>
                  <a:lnTo>
                    <a:pt x="368833" y="1661896"/>
                  </a:lnTo>
                  <a:lnTo>
                    <a:pt x="325970" y="1686547"/>
                  </a:lnTo>
                  <a:lnTo>
                    <a:pt x="315760" y="1716049"/>
                  </a:lnTo>
                  <a:lnTo>
                    <a:pt x="316153" y="1731657"/>
                  </a:lnTo>
                  <a:lnTo>
                    <a:pt x="318046" y="1747088"/>
                  </a:lnTo>
                  <a:lnTo>
                    <a:pt x="318833" y="1752663"/>
                  </a:lnTo>
                  <a:lnTo>
                    <a:pt x="319176" y="1755495"/>
                  </a:lnTo>
                  <a:lnTo>
                    <a:pt x="321271" y="1767344"/>
                  </a:lnTo>
                  <a:lnTo>
                    <a:pt x="324548" y="1780400"/>
                  </a:lnTo>
                  <a:lnTo>
                    <a:pt x="328587" y="1794205"/>
                  </a:lnTo>
                  <a:lnTo>
                    <a:pt x="332955" y="1808238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99"/>
                  </a:lnTo>
                  <a:lnTo>
                    <a:pt x="344982" y="1876196"/>
                  </a:lnTo>
                  <a:lnTo>
                    <a:pt x="341871" y="1880679"/>
                  </a:lnTo>
                  <a:lnTo>
                    <a:pt x="334606" y="1882978"/>
                  </a:lnTo>
                  <a:lnTo>
                    <a:pt x="325043" y="1882482"/>
                  </a:lnTo>
                  <a:lnTo>
                    <a:pt x="286473" y="1867395"/>
                  </a:lnTo>
                  <a:lnTo>
                    <a:pt x="253352" y="1804555"/>
                  </a:lnTo>
                  <a:lnTo>
                    <a:pt x="239331" y="1762683"/>
                  </a:lnTo>
                  <a:lnTo>
                    <a:pt x="229514" y="1713268"/>
                  </a:lnTo>
                  <a:lnTo>
                    <a:pt x="225145" y="1677746"/>
                  </a:lnTo>
                  <a:lnTo>
                    <a:pt x="222529" y="1664563"/>
                  </a:lnTo>
                  <a:lnTo>
                    <a:pt x="218033" y="1651977"/>
                  </a:lnTo>
                  <a:lnTo>
                    <a:pt x="211709" y="1640166"/>
                  </a:lnTo>
                  <a:lnTo>
                    <a:pt x="203657" y="1629295"/>
                  </a:lnTo>
                  <a:lnTo>
                    <a:pt x="180454" y="1599374"/>
                  </a:lnTo>
                  <a:lnTo>
                    <a:pt x="155028" y="1557642"/>
                  </a:lnTo>
                  <a:lnTo>
                    <a:pt x="132651" y="1505242"/>
                  </a:lnTo>
                  <a:lnTo>
                    <a:pt x="118592" y="1443316"/>
                  </a:lnTo>
                  <a:lnTo>
                    <a:pt x="118097" y="1417294"/>
                  </a:lnTo>
                  <a:lnTo>
                    <a:pt x="123431" y="1395222"/>
                  </a:lnTo>
                  <a:lnTo>
                    <a:pt x="151536" y="1363167"/>
                  </a:lnTo>
                  <a:lnTo>
                    <a:pt x="196761" y="1348740"/>
                  </a:lnTo>
                  <a:lnTo>
                    <a:pt x="221945" y="1347520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58" y="1358150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76"/>
                  </a:lnTo>
                  <a:lnTo>
                    <a:pt x="398259" y="1401737"/>
                  </a:lnTo>
                  <a:lnTo>
                    <a:pt x="401739" y="1401305"/>
                  </a:lnTo>
                  <a:lnTo>
                    <a:pt x="404215" y="1398143"/>
                  </a:lnTo>
                  <a:lnTo>
                    <a:pt x="403364" y="1391170"/>
                  </a:lnTo>
                  <a:lnTo>
                    <a:pt x="402526" y="1390510"/>
                  </a:lnTo>
                  <a:lnTo>
                    <a:pt x="400189" y="1388694"/>
                  </a:lnTo>
                  <a:lnTo>
                    <a:pt x="396709" y="1389126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902"/>
                  </a:lnTo>
                  <a:lnTo>
                    <a:pt x="295427" y="1367231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32"/>
                  </a:lnTo>
                  <a:lnTo>
                    <a:pt x="355447" y="1373162"/>
                  </a:lnTo>
                  <a:lnTo>
                    <a:pt x="355917" y="1373225"/>
                  </a:lnTo>
                  <a:lnTo>
                    <a:pt x="363969" y="1372108"/>
                  </a:lnTo>
                  <a:lnTo>
                    <a:pt x="379056" y="1368882"/>
                  </a:lnTo>
                  <a:lnTo>
                    <a:pt x="384378" y="1367231"/>
                  </a:lnTo>
                  <a:lnTo>
                    <a:pt x="398513" y="1362862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77"/>
                  </a:lnTo>
                  <a:lnTo>
                    <a:pt x="452551" y="1328127"/>
                  </a:lnTo>
                  <a:lnTo>
                    <a:pt x="483412" y="1316037"/>
                  </a:lnTo>
                  <a:lnTo>
                    <a:pt x="521195" y="1309179"/>
                  </a:lnTo>
                  <a:lnTo>
                    <a:pt x="559409" y="1313078"/>
                  </a:lnTo>
                  <a:lnTo>
                    <a:pt x="594448" y="1337386"/>
                  </a:lnTo>
                  <a:lnTo>
                    <a:pt x="610781" y="1382890"/>
                  </a:lnTo>
                  <a:lnTo>
                    <a:pt x="611708" y="1450225"/>
                  </a:lnTo>
                  <a:lnTo>
                    <a:pt x="611708" y="1342821"/>
                  </a:lnTo>
                  <a:lnTo>
                    <a:pt x="581799" y="1309179"/>
                  </a:lnTo>
                  <a:lnTo>
                    <a:pt x="521119" y="1296416"/>
                  </a:lnTo>
                  <a:lnTo>
                    <a:pt x="479806" y="1303743"/>
                  </a:lnTo>
                  <a:lnTo>
                    <a:pt x="445744" y="1317332"/>
                  </a:lnTo>
                  <a:lnTo>
                    <a:pt x="425513" y="1331645"/>
                  </a:lnTo>
                  <a:lnTo>
                    <a:pt x="409308" y="1344104"/>
                  </a:lnTo>
                  <a:lnTo>
                    <a:pt x="389420" y="1352613"/>
                  </a:lnTo>
                  <a:lnTo>
                    <a:pt x="370649" y="1357795"/>
                  </a:lnTo>
                  <a:lnTo>
                    <a:pt x="358140" y="1360195"/>
                  </a:lnTo>
                  <a:lnTo>
                    <a:pt x="345338" y="1360893"/>
                  </a:lnTo>
                  <a:lnTo>
                    <a:pt x="325996" y="1360398"/>
                  </a:lnTo>
                  <a:lnTo>
                    <a:pt x="304685" y="1356944"/>
                  </a:lnTo>
                  <a:lnTo>
                    <a:pt x="285889" y="1348740"/>
                  </a:lnTo>
                  <a:lnTo>
                    <a:pt x="282740" y="1347520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29"/>
                  </a:lnTo>
                  <a:lnTo>
                    <a:pt x="144983" y="1352283"/>
                  </a:lnTo>
                  <a:lnTo>
                    <a:pt x="115011" y="1383449"/>
                  </a:lnTo>
                  <a:lnTo>
                    <a:pt x="105981" y="1444866"/>
                  </a:lnTo>
                  <a:lnTo>
                    <a:pt x="120548" y="1509090"/>
                  </a:lnTo>
                  <a:lnTo>
                    <a:pt x="143713" y="1563395"/>
                  </a:lnTo>
                  <a:lnTo>
                    <a:pt x="170027" y="1606613"/>
                  </a:lnTo>
                  <a:lnTo>
                    <a:pt x="194030" y="1637576"/>
                  </a:lnTo>
                  <a:lnTo>
                    <a:pt x="200964" y="1646948"/>
                  </a:lnTo>
                  <a:lnTo>
                    <a:pt x="206413" y="1657121"/>
                  </a:lnTo>
                  <a:lnTo>
                    <a:pt x="210299" y="1667954"/>
                  </a:lnTo>
                  <a:lnTo>
                    <a:pt x="212547" y="1679295"/>
                  </a:lnTo>
                  <a:lnTo>
                    <a:pt x="216903" y="1714817"/>
                  </a:lnTo>
                  <a:lnTo>
                    <a:pt x="225717" y="1761007"/>
                  </a:lnTo>
                  <a:lnTo>
                    <a:pt x="238658" y="1801710"/>
                  </a:lnTo>
                  <a:lnTo>
                    <a:pt x="267982" y="1864766"/>
                  </a:lnTo>
                  <a:lnTo>
                    <a:pt x="308597" y="1892566"/>
                  </a:lnTo>
                  <a:lnTo>
                    <a:pt x="327774" y="1895348"/>
                  </a:lnTo>
                  <a:lnTo>
                    <a:pt x="330974" y="1895246"/>
                  </a:lnTo>
                  <a:lnTo>
                    <a:pt x="359549" y="1869808"/>
                  </a:lnTo>
                  <a:lnTo>
                    <a:pt x="358076" y="1851456"/>
                  </a:lnTo>
                  <a:lnTo>
                    <a:pt x="352691" y="1829320"/>
                  </a:lnTo>
                  <a:lnTo>
                    <a:pt x="345059" y="1804416"/>
                  </a:lnTo>
                  <a:lnTo>
                    <a:pt x="340817" y="1790801"/>
                  </a:lnTo>
                  <a:lnTo>
                    <a:pt x="336918" y="1777492"/>
                  </a:lnTo>
                  <a:lnTo>
                    <a:pt x="333768" y="1765033"/>
                  </a:lnTo>
                  <a:lnTo>
                    <a:pt x="331787" y="1753946"/>
                  </a:lnTo>
                  <a:lnTo>
                    <a:pt x="331431" y="1751050"/>
                  </a:lnTo>
                  <a:lnTo>
                    <a:pt x="330606" y="1745157"/>
                  </a:lnTo>
                  <a:lnTo>
                    <a:pt x="328841" y="1731111"/>
                  </a:lnTo>
                  <a:lnTo>
                    <a:pt x="328345" y="1717763"/>
                  </a:lnTo>
                  <a:lnTo>
                    <a:pt x="330339" y="1705381"/>
                  </a:lnTo>
                  <a:lnTo>
                    <a:pt x="358178" y="1678736"/>
                  </a:lnTo>
                  <a:lnTo>
                    <a:pt x="396163" y="1669542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401"/>
                  </a:lnTo>
                  <a:lnTo>
                    <a:pt x="478091" y="1727047"/>
                  </a:lnTo>
                  <a:lnTo>
                    <a:pt x="478713" y="1732965"/>
                  </a:lnTo>
                  <a:lnTo>
                    <a:pt x="479069" y="1735861"/>
                  </a:lnTo>
                  <a:lnTo>
                    <a:pt x="479704" y="1745157"/>
                  </a:lnTo>
                  <a:lnTo>
                    <a:pt x="479793" y="1759712"/>
                  </a:lnTo>
                  <a:lnTo>
                    <a:pt x="479209" y="1774139"/>
                  </a:lnTo>
                  <a:lnTo>
                    <a:pt x="478243" y="1790801"/>
                  </a:lnTo>
                  <a:lnTo>
                    <a:pt x="477012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103"/>
                  </a:lnTo>
                  <a:lnTo>
                    <a:pt x="535089" y="1864766"/>
                  </a:lnTo>
                  <a:lnTo>
                    <a:pt x="539445" y="1861743"/>
                  </a:lnTo>
                  <a:lnTo>
                    <a:pt x="549249" y="1854949"/>
                  </a:lnTo>
                  <a:lnTo>
                    <a:pt x="575005" y="1797011"/>
                  </a:lnTo>
                  <a:lnTo>
                    <a:pt x="583666" y="1717763"/>
                  </a:lnTo>
                  <a:lnTo>
                    <a:pt x="583577" y="1714817"/>
                  </a:lnTo>
                  <a:lnTo>
                    <a:pt x="581063" y="1670100"/>
                  </a:lnTo>
                  <a:lnTo>
                    <a:pt x="576199" y="1630426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66"/>
                  </a:lnTo>
                  <a:lnTo>
                    <a:pt x="582663" y="1593354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25"/>
                  </a:lnTo>
                  <a:close/>
                </a:path>
                <a:path w="737234" h="1895475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59319" y="1211173"/>
              <a:ext cx="1485265" cy="5081270"/>
            </a:xfrm>
            <a:custGeom>
              <a:avLst/>
              <a:gdLst/>
              <a:ahLst/>
              <a:cxnLst/>
              <a:rect l="l" t="t" r="r" b="b"/>
              <a:pathLst>
                <a:path w="1485265" h="508127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5" h="508127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5" h="508127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  <a:path w="1485265" h="5081270">
                  <a:moveTo>
                    <a:pt x="832294" y="4831880"/>
                  </a:moveTo>
                  <a:lnTo>
                    <a:pt x="830453" y="4828311"/>
                  </a:lnTo>
                  <a:lnTo>
                    <a:pt x="754138" y="4804054"/>
                  </a:lnTo>
                  <a:lnTo>
                    <a:pt x="750595" y="4805883"/>
                  </a:lnTo>
                  <a:lnTo>
                    <a:pt x="748461" y="4812576"/>
                  </a:lnTo>
                  <a:lnTo>
                    <a:pt x="750303" y="4816145"/>
                  </a:lnTo>
                  <a:lnTo>
                    <a:pt x="753643" y="4817211"/>
                  </a:lnTo>
                  <a:lnTo>
                    <a:pt x="824153" y="4839640"/>
                  </a:lnTo>
                  <a:lnTo>
                    <a:pt x="825068" y="4839716"/>
                  </a:lnTo>
                  <a:lnTo>
                    <a:pt x="828344" y="4839309"/>
                  </a:lnTo>
                  <a:lnTo>
                    <a:pt x="830453" y="4837671"/>
                  </a:lnTo>
                  <a:lnTo>
                    <a:pt x="832294" y="4831880"/>
                  </a:lnTo>
                  <a:close/>
                </a:path>
                <a:path w="1485265" h="5081270">
                  <a:moveTo>
                    <a:pt x="845134" y="4943716"/>
                  </a:moveTo>
                  <a:lnTo>
                    <a:pt x="844270" y="4936744"/>
                  </a:lnTo>
                  <a:lnTo>
                    <a:pt x="841108" y="4934280"/>
                  </a:lnTo>
                  <a:lnTo>
                    <a:pt x="768248" y="4943221"/>
                  </a:lnTo>
                  <a:lnTo>
                    <a:pt x="765771" y="4946383"/>
                  </a:lnTo>
                  <a:lnTo>
                    <a:pt x="766635" y="4953355"/>
                  </a:lnTo>
                  <a:lnTo>
                    <a:pt x="769797" y="4955832"/>
                  </a:lnTo>
                  <a:lnTo>
                    <a:pt x="773277" y="4955400"/>
                  </a:lnTo>
                  <a:lnTo>
                    <a:pt x="842657" y="4946878"/>
                  </a:lnTo>
                  <a:lnTo>
                    <a:pt x="845134" y="4943716"/>
                  </a:lnTo>
                  <a:close/>
                </a:path>
                <a:path w="1485265" h="5081270">
                  <a:moveTo>
                    <a:pt x="903579" y="5025644"/>
                  </a:moveTo>
                  <a:lnTo>
                    <a:pt x="898906" y="5020386"/>
                  </a:lnTo>
                  <a:lnTo>
                    <a:pt x="894892" y="5020183"/>
                  </a:lnTo>
                  <a:lnTo>
                    <a:pt x="836333" y="5072265"/>
                  </a:lnTo>
                  <a:lnTo>
                    <a:pt x="836104" y="5076279"/>
                  </a:lnTo>
                  <a:lnTo>
                    <a:pt x="838441" y="5078895"/>
                  </a:lnTo>
                  <a:lnTo>
                    <a:pt x="839876" y="5080520"/>
                  </a:lnTo>
                  <a:lnTo>
                    <a:pt x="841959" y="5081219"/>
                  </a:lnTo>
                  <a:lnTo>
                    <a:pt x="845197" y="5080825"/>
                  </a:lnTo>
                  <a:lnTo>
                    <a:pt x="846404" y="5080305"/>
                  </a:lnTo>
                  <a:lnTo>
                    <a:pt x="903338" y="5029657"/>
                  </a:lnTo>
                  <a:lnTo>
                    <a:pt x="903579" y="5025644"/>
                  </a:lnTo>
                  <a:close/>
                </a:path>
                <a:path w="1485265" h="5081270">
                  <a:moveTo>
                    <a:pt x="1447457" y="5001209"/>
                  </a:moveTo>
                  <a:lnTo>
                    <a:pt x="1446263" y="4997374"/>
                  </a:lnTo>
                  <a:lnTo>
                    <a:pt x="1379943" y="4962626"/>
                  </a:lnTo>
                  <a:lnTo>
                    <a:pt x="1376845" y="4961001"/>
                  </a:lnTo>
                  <a:lnTo>
                    <a:pt x="1372997" y="4962182"/>
                  </a:lnTo>
                  <a:lnTo>
                    <a:pt x="1369745" y="4968405"/>
                  </a:lnTo>
                  <a:lnTo>
                    <a:pt x="1370939" y="4972253"/>
                  </a:lnTo>
                  <a:lnTo>
                    <a:pt x="1438452" y="5007622"/>
                  </a:lnTo>
                  <a:lnTo>
                    <a:pt x="1439735" y="5007826"/>
                  </a:lnTo>
                  <a:lnTo>
                    <a:pt x="1442974" y="5007432"/>
                  </a:lnTo>
                  <a:lnTo>
                    <a:pt x="1444828" y="5006238"/>
                  </a:lnTo>
                  <a:lnTo>
                    <a:pt x="1447457" y="5001209"/>
                  </a:lnTo>
                  <a:close/>
                </a:path>
                <a:path w="1485265" h="5081270">
                  <a:moveTo>
                    <a:pt x="1468716" y="4724133"/>
                  </a:moveTo>
                  <a:lnTo>
                    <a:pt x="1465033" y="4718139"/>
                  </a:lnTo>
                  <a:lnTo>
                    <a:pt x="1461135" y="4717224"/>
                  </a:lnTo>
                  <a:lnTo>
                    <a:pt x="1392961" y="4759236"/>
                  </a:lnTo>
                  <a:lnTo>
                    <a:pt x="1392047" y="4763147"/>
                  </a:lnTo>
                  <a:lnTo>
                    <a:pt x="1393888" y="4766132"/>
                  </a:lnTo>
                  <a:lnTo>
                    <a:pt x="1395234" y="4768316"/>
                  </a:lnTo>
                  <a:lnTo>
                    <a:pt x="1397673" y="4769396"/>
                  </a:lnTo>
                  <a:lnTo>
                    <a:pt x="1400949" y="4768989"/>
                  </a:lnTo>
                  <a:lnTo>
                    <a:pt x="1401813" y="4768697"/>
                  </a:lnTo>
                  <a:lnTo>
                    <a:pt x="1467789" y="4728045"/>
                  </a:lnTo>
                  <a:lnTo>
                    <a:pt x="1468716" y="4724133"/>
                  </a:lnTo>
                  <a:close/>
                </a:path>
                <a:path w="1485265" h="5081270">
                  <a:moveTo>
                    <a:pt x="1485138" y="4865128"/>
                  </a:moveTo>
                  <a:lnTo>
                    <a:pt x="1484274" y="4858156"/>
                  </a:lnTo>
                  <a:lnTo>
                    <a:pt x="1481112" y="4855680"/>
                  </a:lnTo>
                  <a:lnTo>
                    <a:pt x="1477632" y="4856111"/>
                  </a:lnTo>
                  <a:lnTo>
                    <a:pt x="1408252" y="4864633"/>
                  </a:lnTo>
                  <a:lnTo>
                    <a:pt x="1405775" y="4867795"/>
                  </a:lnTo>
                  <a:lnTo>
                    <a:pt x="1406639" y="4874768"/>
                  </a:lnTo>
                  <a:lnTo>
                    <a:pt x="1409801" y="4877232"/>
                  </a:lnTo>
                  <a:lnTo>
                    <a:pt x="1482661" y="4868291"/>
                  </a:lnTo>
                  <a:lnTo>
                    <a:pt x="1485138" y="486512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1468149"/>
              <a:ext cx="172707" cy="656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46708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2805280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58214" y="2595435"/>
              <a:ext cx="723265" cy="1882139"/>
            </a:xfrm>
            <a:custGeom>
              <a:avLst/>
              <a:gdLst/>
              <a:ahLst/>
              <a:cxnLst/>
              <a:rect l="l" t="t" r="r" b="b"/>
              <a:pathLst>
                <a:path w="723265" h="1882139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1882139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1882139">
                  <a:moveTo>
                    <a:pt x="282409" y="1451584"/>
                  </a:moveTo>
                  <a:lnTo>
                    <a:pt x="279831" y="1448498"/>
                  </a:lnTo>
                  <a:lnTo>
                    <a:pt x="272834" y="1447888"/>
                  </a:lnTo>
                  <a:lnTo>
                    <a:pt x="269760" y="1450479"/>
                  </a:lnTo>
                  <a:lnTo>
                    <a:pt x="266649" y="1485938"/>
                  </a:lnTo>
                  <a:lnTo>
                    <a:pt x="269240" y="1489011"/>
                  </a:lnTo>
                  <a:lnTo>
                    <a:pt x="272732" y="1489316"/>
                  </a:lnTo>
                  <a:lnTo>
                    <a:pt x="276225" y="1489621"/>
                  </a:lnTo>
                  <a:lnTo>
                    <a:pt x="279311" y="1487043"/>
                  </a:lnTo>
                  <a:lnTo>
                    <a:pt x="282409" y="1451584"/>
                  </a:lnTo>
                  <a:close/>
                </a:path>
                <a:path w="723265" h="1882139">
                  <a:moveTo>
                    <a:pt x="443445" y="1465668"/>
                  </a:moveTo>
                  <a:lnTo>
                    <a:pt x="440855" y="1462595"/>
                  </a:lnTo>
                  <a:lnTo>
                    <a:pt x="437362" y="1462290"/>
                  </a:lnTo>
                  <a:lnTo>
                    <a:pt x="433870" y="1461985"/>
                  </a:lnTo>
                  <a:lnTo>
                    <a:pt x="430784" y="1464564"/>
                  </a:lnTo>
                  <a:lnTo>
                    <a:pt x="427685" y="1500022"/>
                  </a:lnTo>
                  <a:lnTo>
                    <a:pt x="430263" y="1503108"/>
                  </a:lnTo>
                  <a:lnTo>
                    <a:pt x="437261" y="1503718"/>
                  </a:lnTo>
                  <a:lnTo>
                    <a:pt x="440334" y="1501127"/>
                  </a:lnTo>
                  <a:lnTo>
                    <a:pt x="443445" y="1465668"/>
                  </a:lnTo>
                  <a:close/>
                </a:path>
                <a:path w="723265" h="1882139">
                  <a:moveTo>
                    <a:pt x="620395" y="1423873"/>
                  </a:moveTo>
                  <a:lnTo>
                    <a:pt x="618845" y="1388795"/>
                  </a:lnTo>
                  <a:lnTo>
                    <a:pt x="609231" y="1362798"/>
                  </a:lnTo>
                  <a:lnTo>
                    <a:pt x="607745" y="1360944"/>
                  </a:lnTo>
                  <a:lnTo>
                    <a:pt x="607745" y="1422768"/>
                  </a:lnTo>
                  <a:lnTo>
                    <a:pt x="594639" y="1488821"/>
                  </a:lnTo>
                  <a:lnTo>
                    <a:pt x="572236" y="1544218"/>
                  </a:lnTo>
                  <a:lnTo>
                    <a:pt x="547319" y="1586877"/>
                  </a:lnTo>
                  <a:lnTo>
                    <a:pt x="526694" y="1614728"/>
                  </a:lnTo>
                  <a:lnTo>
                    <a:pt x="520153" y="1624037"/>
                  </a:lnTo>
                  <a:lnTo>
                    <a:pt x="515124" y="1634223"/>
                  </a:lnTo>
                  <a:lnTo>
                    <a:pt x="511657" y="1645119"/>
                  </a:lnTo>
                  <a:lnTo>
                    <a:pt x="509803" y="1656600"/>
                  </a:lnTo>
                  <a:lnTo>
                    <a:pt x="506323" y="1696415"/>
                  </a:lnTo>
                  <a:lnTo>
                    <a:pt x="498233" y="1746173"/>
                  </a:lnTo>
                  <a:lnTo>
                    <a:pt x="485673" y="1788515"/>
                  </a:lnTo>
                  <a:lnTo>
                    <a:pt x="461797" y="1843481"/>
                  </a:lnTo>
                  <a:lnTo>
                    <a:pt x="430771" y="1865960"/>
                  </a:lnTo>
                  <a:lnTo>
                    <a:pt x="407187" y="1869694"/>
                  </a:lnTo>
                  <a:lnTo>
                    <a:pt x="399846" y="1867649"/>
                  </a:lnTo>
                  <a:lnTo>
                    <a:pt x="396595" y="1863267"/>
                  </a:lnTo>
                  <a:lnTo>
                    <a:pt x="394220" y="1852447"/>
                  </a:lnTo>
                  <a:lnTo>
                    <a:pt x="396138" y="1835569"/>
                  </a:lnTo>
                  <a:lnTo>
                    <a:pt x="400697" y="1815465"/>
                  </a:lnTo>
                  <a:lnTo>
                    <a:pt x="406247" y="1794941"/>
                  </a:lnTo>
                  <a:lnTo>
                    <a:pt x="410133" y="1780755"/>
                  </a:lnTo>
                  <a:lnTo>
                    <a:pt x="413689" y="1766836"/>
                  </a:lnTo>
                  <a:lnTo>
                    <a:pt x="416509" y="1753666"/>
                  </a:lnTo>
                  <a:lnTo>
                    <a:pt x="418185" y="1741754"/>
                  </a:lnTo>
                  <a:lnTo>
                    <a:pt x="418452" y="1738617"/>
                  </a:lnTo>
                  <a:lnTo>
                    <a:pt x="419036" y="1733143"/>
                  </a:lnTo>
                  <a:lnTo>
                    <a:pt x="420293" y="1718868"/>
                  </a:lnTo>
                  <a:lnTo>
                    <a:pt x="420217" y="1702219"/>
                  </a:lnTo>
                  <a:lnTo>
                    <a:pt x="416953" y="1687068"/>
                  </a:lnTo>
                  <a:lnTo>
                    <a:pt x="408990" y="1673085"/>
                  </a:lnTo>
                  <a:lnTo>
                    <a:pt x="398221" y="1663306"/>
                  </a:lnTo>
                  <a:lnTo>
                    <a:pt x="387997" y="1657896"/>
                  </a:lnTo>
                  <a:lnTo>
                    <a:pt x="383679" y="1655610"/>
                  </a:lnTo>
                  <a:lnTo>
                    <a:pt x="365290" y="1649933"/>
                  </a:lnTo>
                  <a:lnTo>
                    <a:pt x="342912" y="1646250"/>
                  </a:lnTo>
                  <a:lnTo>
                    <a:pt x="342607" y="1646174"/>
                  </a:lnTo>
                  <a:lnTo>
                    <a:pt x="341972" y="1646097"/>
                  </a:lnTo>
                  <a:lnTo>
                    <a:pt x="336524" y="1645615"/>
                  </a:lnTo>
                  <a:lnTo>
                    <a:pt x="336384" y="1645602"/>
                  </a:lnTo>
                  <a:lnTo>
                    <a:pt x="336016" y="1645615"/>
                  </a:lnTo>
                  <a:lnTo>
                    <a:pt x="335749" y="1645615"/>
                  </a:lnTo>
                  <a:lnTo>
                    <a:pt x="313067" y="1645361"/>
                  </a:lnTo>
                  <a:lnTo>
                    <a:pt x="293966" y="1647761"/>
                  </a:lnTo>
                  <a:lnTo>
                    <a:pt x="255803" y="1672894"/>
                  </a:lnTo>
                  <a:lnTo>
                    <a:pt x="245732" y="1717725"/>
                  </a:lnTo>
                  <a:lnTo>
                    <a:pt x="245300" y="1723758"/>
                  </a:lnTo>
                  <a:lnTo>
                    <a:pt x="245046" y="1726603"/>
                  </a:lnTo>
                  <a:lnTo>
                    <a:pt x="244817" y="1733143"/>
                  </a:lnTo>
                  <a:lnTo>
                    <a:pt x="244703" y="1740649"/>
                  </a:lnTo>
                  <a:lnTo>
                    <a:pt x="245110" y="1752079"/>
                  </a:lnTo>
                  <a:lnTo>
                    <a:pt x="246227" y="1766836"/>
                  </a:lnTo>
                  <a:lnTo>
                    <a:pt x="247561" y="1781048"/>
                  </a:lnTo>
                  <a:lnTo>
                    <a:pt x="249453" y="1802218"/>
                  </a:lnTo>
                  <a:lnTo>
                    <a:pt x="245198" y="1850034"/>
                  </a:lnTo>
                  <a:lnTo>
                    <a:pt x="233629" y="1854504"/>
                  </a:lnTo>
                  <a:lnTo>
                    <a:pt x="224383" y="1852041"/>
                  </a:lnTo>
                  <a:lnTo>
                    <a:pt x="189788" y="1829269"/>
                  </a:lnTo>
                  <a:lnTo>
                    <a:pt x="170446" y="1760905"/>
                  </a:lnTo>
                  <a:lnTo>
                    <a:pt x="165531" y="1717814"/>
                  </a:lnTo>
                  <a:lnTo>
                    <a:pt x="165633" y="1702219"/>
                  </a:lnTo>
                  <a:lnTo>
                    <a:pt x="166027" y="1672894"/>
                  </a:lnTo>
                  <a:lnTo>
                    <a:pt x="166141" y="1666392"/>
                  </a:lnTo>
                  <a:lnTo>
                    <a:pt x="169240" y="1631010"/>
                  </a:lnTo>
                  <a:lnTo>
                    <a:pt x="169418" y="1617560"/>
                  </a:lnTo>
                  <a:lnTo>
                    <a:pt x="167627" y="1604314"/>
                  </a:lnTo>
                  <a:lnTo>
                    <a:pt x="163906" y="1591449"/>
                  </a:lnTo>
                  <a:lnTo>
                    <a:pt x="158292" y="1579143"/>
                  </a:lnTo>
                  <a:lnTo>
                    <a:pt x="141820" y="1545043"/>
                  </a:lnTo>
                  <a:lnTo>
                    <a:pt x="125628" y="1498942"/>
                  </a:lnTo>
                  <a:lnTo>
                    <a:pt x="114630" y="1443037"/>
                  </a:lnTo>
                  <a:lnTo>
                    <a:pt x="113817" y="1384363"/>
                  </a:lnTo>
                  <a:lnTo>
                    <a:pt x="113868" y="1378966"/>
                  </a:lnTo>
                  <a:lnTo>
                    <a:pt x="128485" y="1333512"/>
                  </a:lnTo>
                  <a:lnTo>
                    <a:pt x="162636" y="1307985"/>
                  </a:lnTo>
                  <a:lnTo>
                    <a:pt x="197815" y="1302715"/>
                  </a:lnTo>
                  <a:lnTo>
                    <a:pt x="209880" y="1303286"/>
                  </a:lnTo>
                  <a:lnTo>
                    <a:pt x="256997" y="1313967"/>
                  </a:lnTo>
                  <a:lnTo>
                    <a:pt x="294728" y="1352867"/>
                  </a:lnTo>
                  <a:lnTo>
                    <a:pt x="317817" y="1373390"/>
                  </a:lnTo>
                  <a:lnTo>
                    <a:pt x="352539" y="1388732"/>
                  </a:lnTo>
                  <a:lnTo>
                    <a:pt x="395960" y="1397012"/>
                  </a:lnTo>
                  <a:lnTo>
                    <a:pt x="399453" y="1397317"/>
                  </a:lnTo>
                  <a:lnTo>
                    <a:pt x="402526" y="1394739"/>
                  </a:lnTo>
                  <a:lnTo>
                    <a:pt x="403136" y="1387741"/>
                  </a:lnTo>
                  <a:lnTo>
                    <a:pt x="400558" y="1384668"/>
                  </a:lnTo>
                  <a:lnTo>
                    <a:pt x="397065" y="1384363"/>
                  </a:lnTo>
                  <a:lnTo>
                    <a:pt x="365036" y="1378966"/>
                  </a:lnTo>
                  <a:lnTo>
                    <a:pt x="337413" y="1369390"/>
                  </a:lnTo>
                  <a:lnTo>
                    <a:pt x="315976" y="1356664"/>
                  </a:lnTo>
                  <a:lnTo>
                    <a:pt x="302539" y="1341882"/>
                  </a:lnTo>
                  <a:lnTo>
                    <a:pt x="318109" y="1349425"/>
                  </a:lnTo>
                  <a:lnTo>
                    <a:pt x="334086" y="1354759"/>
                  </a:lnTo>
                  <a:lnTo>
                    <a:pt x="348665" y="1358226"/>
                  </a:lnTo>
                  <a:lnTo>
                    <a:pt x="360019" y="1360157"/>
                  </a:lnTo>
                  <a:lnTo>
                    <a:pt x="360464" y="1360322"/>
                  </a:lnTo>
                  <a:lnTo>
                    <a:pt x="360934" y="1360436"/>
                  </a:lnTo>
                  <a:lnTo>
                    <a:pt x="361645" y="1360525"/>
                  </a:lnTo>
                  <a:lnTo>
                    <a:pt x="367474" y="1361033"/>
                  </a:lnTo>
                  <a:lnTo>
                    <a:pt x="368046" y="1361008"/>
                  </a:lnTo>
                  <a:lnTo>
                    <a:pt x="368579" y="1360906"/>
                  </a:lnTo>
                  <a:lnTo>
                    <a:pt x="384009" y="1360881"/>
                  </a:lnTo>
                  <a:lnTo>
                    <a:pt x="404291" y="1359039"/>
                  </a:lnTo>
                  <a:lnTo>
                    <a:pt x="425780" y="1353959"/>
                  </a:lnTo>
                  <a:lnTo>
                    <a:pt x="436905" y="1348295"/>
                  </a:lnTo>
                  <a:lnTo>
                    <a:pt x="444817" y="1344256"/>
                  </a:lnTo>
                  <a:lnTo>
                    <a:pt x="464362" y="1336306"/>
                  </a:lnTo>
                  <a:lnTo>
                    <a:pt x="497065" y="1330883"/>
                  </a:lnTo>
                  <a:lnTo>
                    <a:pt x="535444" y="1332039"/>
                  </a:lnTo>
                  <a:lnTo>
                    <a:pt x="572020" y="1343799"/>
                  </a:lnTo>
                  <a:lnTo>
                    <a:pt x="589445" y="1357185"/>
                  </a:lnTo>
                  <a:lnTo>
                    <a:pt x="601230" y="1374863"/>
                  </a:lnTo>
                  <a:lnTo>
                    <a:pt x="607339" y="1396746"/>
                  </a:lnTo>
                  <a:lnTo>
                    <a:pt x="607745" y="1422768"/>
                  </a:lnTo>
                  <a:lnTo>
                    <a:pt x="607745" y="1360944"/>
                  </a:lnTo>
                  <a:lnTo>
                    <a:pt x="578180" y="1332699"/>
                  </a:lnTo>
                  <a:lnTo>
                    <a:pt x="538022" y="1319542"/>
                  </a:lnTo>
                  <a:lnTo>
                    <a:pt x="496087" y="1318107"/>
                  </a:lnTo>
                  <a:lnTo>
                    <a:pt x="459943" y="1324330"/>
                  </a:lnTo>
                  <a:lnTo>
                    <a:pt x="437184" y="1334122"/>
                  </a:lnTo>
                  <a:lnTo>
                    <a:pt x="418744" y="1342936"/>
                  </a:lnTo>
                  <a:lnTo>
                    <a:pt x="397510" y="1347127"/>
                  </a:lnTo>
                  <a:lnTo>
                    <a:pt x="378167" y="1348295"/>
                  </a:lnTo>
                  <a:lnTo>
                    <a:pt x="365353" y="1348041"/>
                  </a:lnTo>
                  <a:lnTo>
                    <a:pt x="352679" y="1346060"/>
                  </a:lnTo>
                  <a:lnTo>
                    <a:pt x="335229" y="1341882"/>
                  </a:lnTo>
                  <a:lnTo>
                    <a:pt x="333857" y="1341551"/>
                  </a:lnTo>
                  <a:lnTo>
                    <a:pt x="313728" y="1333741"/>
                  </a:lnTo>
                  <a:lnTo>
                    <a:pt x="297116" y="1321866"/>
                  </a:lnTo>
                  <a:lnTo>
                    <a:pt x="276390" y="1308277"/>
                  </a:lnTo>
                  <a:lnTo>
                    <a:pt x="260908" y="1302715"/>
                  </a:lnTo>
                  <a:lnTo>
                    <a:pt x="241884" y="1295869"/>
                  </a:lnTo>
                  <a:lnTo>
                    <a:pt x="200329" y="1290002"/>
                  </a:lnTo>
                  <a:lnTo>
                    <a:pt x="158496" y="1295984"/>
                  </a:lnTo>
                  <a:lnTo>
                    <a:pt x="122694" y="1320241"/>
                  </a:lnTo>
                  <a:lnTo>
                    <a:pt x="101104" y="1378432"/>
                  </a:lnTo>
                  <a:lnTo>
                    <a:pt x="101993" y="1444282"/>
                  </a:lnTo>
                  <a:lnTo>
                    <a:pt x="113360" y="1502219"/>
                  </a:lnTo>
                  <a:lnTo>
                    <a:pt x="130111" y="1549958"/>
                  </a:lnTo>
                  <a:lnTo>
                    <a:pt x="147154" y="1585239"/>
                  </a:lnTo>
                  <a:lnTo>
                    <a:pt x="151993" y="1595843"/>
                  </a:lnTo>
                  <a:lnTo>
                    <a:pt x="155194" y="1606931"/>
                  </a:lnTo>
                  <a:lnTo>
                    <a:pt x="156641" y="1617560"/>
                  </a:lnTo>
                  <a:lnTo>
                    <a:pt x="156679" y="1622793"/>
                  </a:lnTo>
                  <a:lnTo>
                    <a:pt x="156591" y="1629905"/>
                  </a:lnTo>
                  <a:lnTo>
                    <a:pt x="153466" y="1665541"/>
                  </a:lnTo>
                  <a:lnTo>
                    <a:pt x="152476" y="1712556"/>
                  </a:lnTo>
                  <a:lnTo>
                    <a:pt x="156667" y="1755063"/>
                  </a:lnTo>
                  <a:lnTo>
                    <a:pt x="172250" y="1822843"/>
                  </a:lnTo>
                  <a:lnTo>
                    <a:pt x="206197" y="1858479"/>
                  </a:lnTo>
                  <a:lnTo>
                    <a:pt x="240207" y="1866861"/>
                  </a:lnTo>
                  <a:lnTo>
                    <a:pt x="248335" y="1864563"/>
                  </a:lnTo>
                  <a:lnTo>
                    <a:pt x="253923" y="1859241"/>
                  </a:lnTo>
                  <a:lnTo>
                    <a:pt x="256527" y="1854504"/>
                  </a:lnTo>
                  <a:lnTo>
                    <a:pt x="260769" y="1846808"/>
                  </a:lnTo>
                  <a:lnTo>
                    <a:pt x="263144" y="1828546"/>
                  </a:lnTo>
                  <a:lnTo>
                    <a:pt x="262470" y="1805787"/>
                  </a:lnTo>
                  <a:lnTo>
                    <a:pt x="260197" y="1779841"/>
                  </a:lnTo>
                  <a:lnTo>
                    <a:pt x="258876" y="1765642"/>
                  </a:lnTo>
                  <a:lnTo>
                    <a:pt x="257810" y="1751787"/>
                  </a:lnTo>
                  <a:lnTo>
                    <a:pt x="257429" y="1741754"/>
                  </a:lnTo>
                  <a:lnTo>
                    <a:pt x="257365" y="1737728"/>
                  </a:lnTo>
                  <a:lnTo>
                    <a:pt x="257695" y="1727708"/>
                  </a:lnTo>
                  <a:lnTo>
                    <a:pt x="257962" y="1724799"/>
                  </a:lnTo>
                  <a:lnTo>
                    <a:pt x="258381" y="1718868"/>
                  </a:lnTo>
                  <a:lnTo>
                    <a:pt x="266382" y="1679905"/>
                  </a:lnTo>
                  <a:lnTo>
                    <a:pt x="299148" y="1659623"/>
                  </a:lnTo>
                  <a:lnTo>
                    <a:pt x="316852" y="1657896"/>
                  </a:lnTo>
                  <a:lnTo>
                    <a:pt x="338226" y="1658531"/>
                  </a:lnTo>
                  <a:lnTo>
                    <a:pt x="376529" y="1666392"/>
                  </a:lnTo>
                  <a:lnTo>
                    <a:pt x="405282" y="1692059"/>
                  </a:lnTo>
                  <a:lnTo>
                    <a:pt x="407708" y="1704352"/>
                  </a:lnTo>
                  <a:lnTo>
                    <a:pt x="407682" y="1712556"/>
                  </a:lnTo>
                  <a:lnTo>
                    <a:pt x="407568" y="1718868"/>
                  </a:lnTo>
                  <a:lnTo>
                    <a:pt x="406400" y="1731822"/>
                  </a:lnTo>
                  <a:lnTo>
                    <a:pt x="405790" y="1737728"/>
                  </a:lnTo>
                  <a:lnTo>
                    <a:pt x="405536" y="1740649"/>
                  </a:lnTo>
                  <a:lnTo>
                    <a:pt x="403936" y="1751787"/>
                  </a:lnTo>
                  <a:lnTo>
                    <a:pt x="401231" y="1764360"/>
                  </a:lnTo>
                  <a:lnTo>
                    <a:pt x="397789" y="1777796"/>
                  </a:lnTo>
                  <a:lnTo>
                    <a:pt x="394004" y="1791550"/>
                  </a:lnTo>
                  <a:lnTo>
                    <a:pt x="387261" y="1816696"/>
                  </a:lnTo>
                  <a:lnTo>
                    <a:pt x="382701" y="1838794"/>
                  </a:lnTo>
                  <a:lnTo>
                    <a:pt x="382625" y="1839785"/>
                  </a:lnTo>
                  <a:lnTo>
                    <a:pt x="381825" y="1857400"/>
                  </a:lnTo>
                  <a:lnTo>
                    <a:pt x="386397" y="1870824"/>
                  </a:lnTo>
                  <a:lnTo>
                    <a:pt x="391833" y="1876107"/>
                  </a:lnTo>
                  <a:lnTo>
                    <a:pt x="399021" y="1879688"/>
                  </a:lnTo>
                  <a:lnTo>
                    <a:pt x="407746" y="1881517"/>
                  </a:lnTo>
                  <a:lnTo>
                    <a:pt x="417830" y="1881517"/>
                  </a:lnTo>
                  <a:lnTo>
                    <a:pt x="463346" y="1861870"/>
                  </a:lnTo>
                  <a:lnTo>
                    <a:pt x="486651" y="1820392"/>
                  </a:lnTo>
                  <a:lnTo>
                    <a:pt x="511784" y="1744014"/>
                  </a:lnTo>
                  <a:lnTo>
                    <a:pt x="518972" y="1697520"/>
                  </a:lnTo>
                  <a:lnTo>
                    <a:pt x="522452" y="1657705"/>
                  </a:lnTo>
                  <a:lnTo>
                    <a:pt x="524002" y="1648117"/>
                  </a:lnTo>
                  <a:lnTo>
                    <a:pt x="526884" y="1639023"/>
                  </a:lnTo>
                  <a:lnTo>
                    <a:pt x="531063" y="1630540"/>
                  </a:lnTo>
                  <a:lnTo>
                    <a:pt x="536486" y="1622793"/>
                  </a:lnTo>
                  <a:lnTo>
                    <a:pt x="560158" y="1590687"/>
                  </a:lnTo>
                  <a:lnTo>
                    <a:pt x="585774" y="1545996"/>
                  </a:lnTo>
                  <a:lnTo>
                    <a:pt x="607720" y="1489964"/>
                  </a:lnTo>
                  <a:lnTo>
                    <a:pt x="620395" y="1423873"/>
                  </a:lnTo>
                  <a:close/>
                </a:path>
                <a:path w="723265" h="1882139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1882139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1882139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4142409"/>
              <a:ext cx="172707" cy="656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6708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547954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6816670"/>
              <a:ext cx="172707" cy="656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84627" y="1211173"/>
              <a:ext cx="1107440" cy="5275580"/>
            </a:xfrm>
            <a:custGeom>
              <a:avLst/>
              <a:gdLst/>
              <a:ahLst/>
              <a:cxnLst/>
              <a:rect l="l" t="t" r="r" b="b"/>
              <a:pathLst>
                <a:path w="1107440" h="527558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107440" h="527558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107440" h="527558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  <a:path w="1107440" h="5275580">
                  <a:moveTo>
                    <a:pt x="832294" y="4831880"/>
                  </a:moveTo>
                  <a:lnTo>
                    <a:pt x="830453" y="4828311"/>
                  </a:lnTo>
                  <a:lnTo>
                    <a:pt x="754138" y="4804054"/>
                  </a:lnTo>
                  <a:lnTo>
                    <a:pt x="750595" y="4805883"/>
                  </a:lnTo>
                  <a:lnTo>
                    <a:pt x="748461" y="4812576"/>
                  </a:lnTo>
                  <a:lnTo>
                    <a:pt x="750303" y="4816145"/>
                  </a:lnTo>
                  <a:lnTo>
                    <a:pt x="753643" y="4817211"/>
                  </a:lnTo>
                  <a:lnTo>
                    <a:pt x="824153" y="4839640"/>
                  </a:lnTo>
                  <a:lnTo>
                    <a:pt x="825068" y="4839716"/>
                  </a:lnTo>
                  <a:lnTo>
                    <a:pt x="828344" y="4839309"/>
                  </a:lnTo>
                  <a:lnTo>
                    <a:pt x="830453" y="4837671"/>
                  </a:lnTo>
                  <a:lnTo>
                    <a:pt x="832294" y="4831880"/>
                  </a:lnTo>
                  <a:close/>
                </a:path>
                <a:path w="1107440" h="5275580">
                  <a:moveTo>
                    <a:pt x="832294" y="3494748"/>
                  </a:moveTo>
                  <a:lnTo>
                    <a:pt x="830453" y="3491179"/>
                  </a:lnTo>
                  <a:lnTo>
                    <a:pt x="754138" y="3466922"/>
                  </a:lnTo>
                  <a:lnTo>
                    <a:pt x="750595" y="3468751"/>
                  </a:lnTo>
                  <a:lnTo>
                    <a:pt x="748461" y="3475444"/>
                  </a:lnTo>
                  <a:lnTo>
                    <a:pt x="750303" y="3479012"/>
                  </a:lnTo>
                  <a:lnTo>
                    <a:pt x="753643" y="3480079"/>
                  </a:lnTo>
                  <a:lnTo>
                    <a:pt x="824153" y="3502507"/>
                  </a:lnTo>
                  <a:lnTo>
                    <a:pt x="825068" y="3502583"/>
                  </a:lnTo>
                  <a:lnTo>
                    <a:pt x="828344" y="3502177"/>
                  </a:lnTo>
                  <a:lnTo>
                    <a:pt x="830453" y="3500539"/>
                  </a:lnTo>
                  <a:lnTo>
                    <a:pt x="832294" y="3494748"/>
                  </a:lnTo>
                  <a:close/>
                </a:path>
                <a:path w="1107440" h="5275580">
                  <a:moveTo>
                    <a:pt x="832294" y="2157615"/>
                  </a:moveTo>
                  <a:lnTo>
                    <a:pt x="830453" y="2154047"/>
                  </a:lnTo>
                  <a:lnTo>
                    <a:pt x="754138" y="2129790"/>
                  </a:lnTo>
                  <a:lnTo>
                    <a:pt x="750595" y="2131618"/>
                  </a:lnTo>
                  <a:lnTo>
                    <a:pt x="748461" y="2138311"/>
                  </a:lnTo>
                  <a:lnTo>
                    <a:pt x="750303" y="2141880"/>
                  </a:lnTo>
                  <a:lnTo>
                    <a:pt x="753643" y="2142947"/>
                  </a:lnTo>
                  <a:lnTo>
                    <a:pt x="824153" y="2165375"/>
                  </a:lnTo>
                  <a:lnTo>
                    <a:pt x="825068" y="2165451"/>
                  </a:lnTo>
                  <a:lnTo>
                    <a:pt x="828344" y="2165045"/>
                  </a:lnTo>
                  <a:lnTo>
                    <a:pt x="830453" y="2163407"/>
                  </a:lnTo>
                  <a:lnTo>
                    <a:pt x="832294" y="2157615"/>
                  </a:lnTo>
                  <a:close/>
                </a:path>
                <a:path w="1107440" h="5275580">
                  <a:moveTo>
                    <a:pt x="832294" y="820483"/>
                  </a:moveTo>
                  <a:lnTo>
                    <a:pt x="830453" y="816914"/>
                  </a:lnTo>
                  <a:lnTo>
                    <a:pt x="754138" y="792657"/>
                  </a:lnTo>
                  <a:lnTo>
                    <a:pt x="750595" y="794486"/>
                  </a:lnTo>
                  <a:lnTo>
                    <a:pt x="748461" y="801179"/>
                  </a:lnTo>
                  <a:lnTo>
                    <a:pt x="750303" y="804748"/>
                  </a:lnTo>
                  <a:lnTo>
                    <a:pt x="753643" y="805815"/>
                  </a:lnTo>
                  <a:lnTo>
                    <a:pt x="824153" y="828243"/>
                  </a:lnTo>
                  <a:lnTo>
                    <a:pt x="825068" y="828319"/>
                  </a:lnTo>
                  <a:lnTo>
                    <a:pt x="828344" y="827913"/>
                  </a:lnTo>
                  <a:lnTo>
                    <a:pt x="830453" y="826274"/>
                  </a:lnTo>
                  <a:lnTo>
                    <a:pt x="832294" y="820483"/>
                  </a:lnTo>
                  <a:close/>
                </a:path>
                <a:path w="1107440" h="5275580">
                  <a:moveTo>
                    <a:pt x="845134" y="4943716"/>
                  </a:moveTo>
                  <a:lnTo>
                    <a:pt x="844270" y="4936744"/>
                  </a:lnTo>
                  <a:lnTo>
                    <a:pt x="841108" y="4934280"/>
                  </a:lnTo>
                  <a:lnTo>
                    <a:pt x="768248" y="4943221"/>
                  </a:lnTo>
                  <a:lnTo>
                    <a:pt x="765771" y="4946383"/>
                  </a:lnTo>
                  <a:lnTo>
                    <a:pt x="766635" y="4953355"/>
                  </a:lnTo>
                  <a:lnTo>
                    <a:pt x="769797" y="4955832"/>
                  </a:lnTo>
                  <a:lnTo>
                    <a:pt x="773277" y="4955400"/>
                  </a:lnTo>
                  <a:lnTo>
                    <a:pt x="842657" y="4946878"/>
                  </a:lnTo>
                  <a:lnTo>
                    <a:pt x="845134" y="4943716"/>
                  </a:lnTo>
                  <a:close/>
                </a:path>
                <a:path w="1107440" h="5275580">
                  <a:moveTo>
                    <a:pt x="845134" y="3606584"/>
                  </a:moveTo>
                  <a:lnTo>
                    <a:pt x="844270" y="3599611"/>
                  </a:lnTo>
                  <a:lnTo>
                    <a:pt x="841108" y="3597148"/>
                  </a:lnTo>
                  <a:lnTo>
                    <a:pt x="768248" y="3606088"/>
                  </a:lnTo>
                  <a:lnTo>
                    <a:pt x="765771" y="3609251"/>
                  </a:lnTo>
                  <a:lnTo>
                    <a:pt x="766635" y="3616223"/>
                  </a:lnTo>
                  <a:lnTo>
                    <a:pt x="769797" y="3618700"/>
                  </a:lnTo>
                  <a:lnTo>
                    <a:pt x="773277" y="3618268"/>
                  </a:lnTo>
                  <a:lnTo>
                    <a:pt x="842657" y="3609746"/>
                  </a:lnTo>
                  <a:lnTo>
                    <a:pt x="845134" y="3606584"/>
                  </a:lnTo>
                  <a:close/>
                </a:path>
                <a:path w="1107440" h="5275580">
                  <a:moveTo>
                    <a:pt x="845134" y="2269452"/>
                  </a:moveTo>
                  <a:lnTo>
                    <a:pt x="844270" y="2262479"/>
                  </a:lnTo>
                  <a:lnTo>
                    <a:pt x="841108" y="2260015"/>
                  </a:lnTo>
                  <a:lnTo>
                    <a:pt x="768248" y="2268956"/>
                  </a:lnTo>
                  <a:lnTo>
                    <a:pt x="765771" y="2272119"/>
                  </a:lnTo>
                  <a:lnTo>
                    <a:pt x="766635" y="2279091"/>
                  </a:lnTo>
                  <a:lnTo>
                    <a:pt x="769797" y="2281567"/>
                  </a:lnTo>
                  <a:lnTo>
                    <a:pt x="773277" y="2281136"/>
                  </a:lnTo>
                  <a:lnTo>
                    <a:pt x="842657" y="2272614"/>
                  </a:lnTo>
                  <a:lnTo>
                    <a:pt x="845134" y="2269452"/>
                  </a:lnTo>
                  <a:close/>
                </a:path>
                <a:path w="1107440" h="5275580">
                  <a:moveTo>
                    <a:pt x="845134" y="932319"/>
                  </a:moveTo>
                  <a:lnTo>
                    <a:pt x="844270" y="925347"/>
                  </a:lnTo>
                  <a:lnTo>
                    <a:pt x="841108" y="922883"/>
                  </a:lnTo>
                  <a:lnTo>
                    <a:pt x="768248" y="931824"/>
                  </a:lnTo>
                  <a:lnTo>
                    <a:pt x="765771" y="934986"/>
                  </a:lnTo>
                  <a:lnTo>
                    <a:pt x="766635" y="941959"/>
                  </a:lnTo>
                  <a:lnTo>
                    <a:pt x="769797" y="944435"/>
                  </a:lnTo>
                  <a:lnTo>
                    <a:pt x="773277" y="944003"/>
                  </a:lnTo>
                  <a:lnTo>
                    <a:pt x="842657" y="935482"/>
                  </a:lnTo>
                  <a:lnTo>
                    <a:pt x="845134" y="932319"/>
                  </a:lnTo>
                  <a:close/>
                </a:path>
                <a:path w="1107440" h="5275580">
                  <a:moveTo>
                    <a:pt x="903579" y="5025644"/>
                  </a:moveTo>
                  <a:lnTo>
                    <a:pt x="898906" y="5020386"/>
                  </a:lnTo>
                  <a:lnTo>
                    <a:pt x="894892" y="5020183"/>
                  </a:lnTo>
                  <a:lnTo>
                    <a:pt x="836333" y="5072265"/>
                  </a:lnTo>
                  <a:lnTo>
                    <a:pt x="836104" y="5076279"/>
                  </a:lnTo>
                  <a:lnTo>
                    <a:pt x="838441" y="5078895"/>
                  </a:lnTo>
                  <a:lnTo>
                    <a:pt x="839876" y="5080520"/>
                  </a:lnTo>
                  <a:lnTo>
                    <a:pt x="841959" y="5081219"/>
                  </a:lnTo>
                  <a:lnTo>
                    <a:pt x="845197" y="5080825"/>
                  </a:lnTo>
                  <a:lnTo>
                    <a:pt x="846404" y="5080305"/>
                  </a:lnTo>
                  <a:lnTo>
                    <a:pt x="903338" y="5029657"/>
                  </a:lnTo>
                  <a:lnTo>
                    <a:pt x="903579" y="5025644"/>
                  </a:lnTo>
                  <a:close/>
                </a:path>
                <a:path w="1107440" h="5275580">
                  <a:moveTo>
                    <a:pt x="903579" y="3688511"/>
                  </a:moveTo>
                  <a:lnTo>
                    <a:pt x="898906" y="3683254"/>
                  </a:lnTo>
                  <a:lnTo>
                    <a:pt x="894892" y="3683050"/>
                  </a:lnTo>
                  <a:lnTo>
                    <a:pt x="836333" y="3735133"/>
                  </a:lnTo>
                  <a:lnTo>
                    <a:pt x="836104" y="3739146"/>
                  </a:lnTo>
                  <a:lnTo>
                    <a:pt x="838441" y="3741763"/>
                  </a:lnTo>
                  <a:lnTo>
                    <a:pt x="839876" y="3743388"/>
                  </a:lnTo>
                  <a:lnTo>
                    <a:pt x="841959" y="3744087"/>
                  </a:lnTo>
                  <a:lnTo>
                    <a:pt x="845197" y="3743693"/>
                  </a:lnTo>
                  <a:lnTo>
                    <a:pt x="846404" y="3743172"/>
                  </a:lnTo>
                  <a:lnTo>
                    <a:pt x="903338" y="3692525"/>
                  </a:lnTo>
                  <a:lnTo>
                    <a:pt x="903579" y="3688511"/>
                  </a:lnTo>
                  <a:close/>
                </a:path>
                <a:path w="1107440" h="5275580">
                  <a:moveTo>
                    <a:pt x="903579" y="2351379"/>
                  </a:moveTo>
                  <a:lnTo>
                    <a:pt x="898906" y="2346121"/>
                  </a:lnTo>
                  <a:lnTo>
                    <a:pt x="894892" y="2345918"/>
                  </a:lnTo>
                  <a:lnTo>
                    <a:pt x="836333" y="2398001"/>
                  </a:lnTo>
                  <a:lnTo>
                    <a:pt x="836104" y="2402014"/>
                  </a:lnTo>
                  <a:lnTo>
                    <a:pt x="838441" y="2404630"/>
                  </a:lnTo>
                  <a:lnTo>
                    <a:pt x="839876" y="2406256"/>
                  </a:lnTo>
                  <a:lnTo>
                    <a:pt x="841959" y="2406954"/>
                  </a:lnTo>
                  <a:lnTo>
                    <a:pt x="845197" y="2406561"/>
                  </a:lnTo>
                  <a:lnTo>
                    <a:pt x="846404" y="2406040"/>
                  </a:lnTo>
                  <a:lnTo>
                    <a:pt x="903338" y="2355392"/>
                  </a:lnTo>
                  <a:lnTo>
                    <a:pt x="903579" y="2351379"/>
                  </a:lnTo>
                  <a:close/>
                </a:path>
                <a:path w="1107440" h="5275580">
                  <a:moveTo>
                    <a:pt x="903579" y="1014247"/>
                  </a:moveTo>
                  <a:lnTo>
                    <a:pt x="898906" y="1008989"/>
                  </a:lnTo>
                  <a:lnTo>
                    <a:pt x="894892" y="1008786"/>
                  </a:lnTo>
                  <a:lnTo>
                    <a:pt x="836333" y="1060869"/>
                  </a:lnTo>
                  <a:lnTo>
                    <a:pt x="836104" y="1064882"/>
                  </a:lnTo>
                  <a:lnTo>
                    <a:pt x="838441" y="1067498"/>
                  </a:lnTo>
                  <a:lnTo>
                    <a:pt x="839876" y="1069124"/>
                  </a:lnTo>
                  <a:lnTo>
                    <a:pt x="841959" y="1069822"/>
                  </a:lnTo>
                  <a:lnTo>
                    <a:pt x="845197" y="1069428"/>
                  </a:lnTo>
                  <a:lnTo>
                    <a:pt x="846404" y="1068908"/>
                  </a:lnTo>
                  <a:lnTo>
                    <a:pt x="903338" y="1018260"/>
                  </a:lnTo>
                  <a:lnTo>
                    <a:pt x="903579" y="1014247"/>
                  </a:lnTo>
                  <a:close/>
                </a:path>
                <a:path w="1107440" h="5275580">
                  <a:moveTo>
                    <a:pt x="1051344" y="4894135"/>
                  </a:moveTo>
                  <a:lnTo>
                    <a:pt x="1047013" y="4858804"/>
                  </a:lnTo>
                  <a:lnTo>
                    <a:pt x="1043838" y="4856340"/>
                  </a:lnTo>
                  <a:lnTo>
                    <a:pt x="1036878" y="4857191"/>
                  </a:lnTo>
                  <a:lnTo>
                    <a:pt x="1034402" y="4860353"/>
                  </a:lnTo>
                  <a:lnTo>
                    <a:pt x="1038745" y="4895685"/>
                  </a:lnTo>
                  <a:lnTo>
                    <a:pt x="1041908" y="4898161"/>
                  </a:lnTo>
                  <a:lnTo>
                    <a:pt x="1045387" y="4897729"/>
                  </a:lnTo>
                  <a:lnTo>
                    <a:pt x="1048867" y="4897298"/>
                  </a:lnTo>
                  <a:lnTo>
                    <a:pt x="1051344" y="4894135"/>
                  </a:lnTo>
                  <a:close/>
                </a:path>
                <a:path w="1107440" h="5275580">
                  <a:moveTo>
                    <a:pt x="1051344" y="3557003"/>
                  </a:moveTo>
                  <a:lnTo>
                    <a:pt x="1047013" y="3521672"/>
                  </a:lnTo>
                  <a:lnTo>
                    <a:pt x="1043838" y="3519208"/>
                  </a:lnTo>
                  <a:lnTo>
                    <a:pt x="1036878" y="3520059"/>
                  </a:lnTo>
                  <a:lnTo>
                    <a:pt x="1034402" y="3523221"/>
                  </a:lnTo>
                  <a:lnTo>
                    <a:pt x="1038745" y="3558552"/>
                  </a:lnTo>
                  <a:lnTo>
                    <a:pt x="1041908" y="3561029"/>
                  </a:lnTo>
                  <a:lnTo>
                    <a:pt x="1045387" y="3560597"/>
                  </a:lnTo>
                  <a:lnTo>
                    <a:pt x="1048867" y="3560165"/>
                  </a:lnTo>
                  <a:lnTo>
                    <a:pt x="1051344" y="3557003"/>
                  </a:lnTo>
                  <a:close/>
                </a:path>
                <a:path w="1107440" h="5275580">
                  <a:moveTo>
                    <a:pt x="1051344" y="2219871"/>
                  </a:moveTo>
                  <a:lnTo>
                    <a:pt x="1047013" y="2184539"/>
                  </a:lnTo>
                  <a:lnTo>
                    <a:pt x="1043838" y="2182076"/>
                  </a:lnTo>
                  <a:lnTo>
                    <a:pt x="1036878" y="2182926"/>
                  </a:lnTo>
                  <a:lnTo>
                    <a:pt x="1034402" y="2186089"/>
                  </a:lnTo>
                  <a:lnTo>
                    <a:pt x="1038745" y="2221420"/>
                  </a:lnTo>
                  <a:lnTo>
                    <a:pt x="1041908" y="2223897"/>
                  </a:lnTo>
                  <a:lnTo>
                    <a:pt x="1045387" y="2223465"/>
                  </a:lnTo>
                  <a:lnTo>
                    <a:pt x="1048867" y="2223033"/>
                  </a:lnTo>
                  <a:lnTo>
                    <a:pt x="1051344" y="2219871"/>
                  </a:lnTo>
                  <a:close/>
                </a:path>
                <a:path w="1107440" h="5275580">
                  <a:moveTo>
                    <a:pt x="1051344" y="882751"/>
                  </a:moveTo>
                  <a:lnTo>
                    <a:pt x="1047013" y="847420"/>
                  </a:lnTo>
                  <a:lnTo>
                    <a:pt x="1043838" y="844956"/>
                  </a:lnTo>
                  <a:lnTo>
                    <a:pt x="1036878" y="845807"/>
                  </a:lnTo>
                  <a:lnTo>
                    <a:pt x="1034402" y="848969"/>
                  </a:lnTo>
                  <a:lnTo>
                    <a:pt x="1038745" y="884301"/>
                  </a:lnTo>
                  <a:lnTo>
                    <a:pt x="1041908" y="886777"/>
                  </a:lnTo>
                  <a:lnTo>
                    <a:pt x="1045387" y="886345"/>
                  </a:lnTo>
                  <a:lnTo>
                    <a:pt x="1048867" y="885913"/>
                  </a:lnTo>
                  <a:lnTo>
                    <a:pt x="1051344" y="882751"/>
                  </a:lnTo>
                  <a:close/>
                </a:path>
                <a:path w="1107440" h="5275580">
                  <a:moveTo>
                    <a:pt x="1107376" y="4948707"/>
                  </a:moveTo>
                  <a:lnTo>
                    <a:pt x="1049642" y="4955781"/>
                  </a:lnTo>
                  <a:lnTo>
                    <a:pt x="1047165" y="4958956"/>
                  </a:lnTo>
                  <a:lnTo>
                    <a:pt x="1047597" y="4962436"/>
                  </a:lnTo>
                  <a:lnTo>
                    <a:pt x="1056538" y="4979632"/>
                  </a:lnTo>
                  <a:lnTo>
                    <a:pt x="1076960" y="4994097"/>
                  </a:lnTo>
                  <a:lnTo>
                    <a:pt x="1105763" y="5003076"/>
                  </a:lnTo>
                  <a:lnTo>
                    <a:pt x="1107376" y="5003101"/>
                  </a:lnTo>
                  <a:lnTo>
                    <a:pt x="1107376" y="4990020"/>
                  </a:lnTo>
                  <a:lnTo>
                    <a:pt x="1089812" y="4985728"/>
                  </a:lnTo>
                  <a:lnTo>
                    <a:pt x="1072921" y="4976977"/>
                  </a:lnTo>
                  <a:lnTo>
                    <a:pt x="1062659" y="4966982"/>
                  </a:lnTo>
                  <a:lnTo>
                    <a:pt x="1107376" y="4961496"/>
                  </a:lnTo>
                  <a:lnTo>
                    <a:pt x="1107376" y="4948707"/>
                  </a:lnTo>
                  <a:close/>
                </a:path>
                <a:path w="1107440" h="5275580">
                  <a:moveTo>
                    <a:pt x="1107376" y="4740148"/>
                  </a:moveTo>
                  <a:lnTo>
                    <a:pt x="1106601" y="4740287"/>
                  </a:lnTo>
                  <a:lnTo>
                    <a:pt x="1093800" y="4740986"/>
                  </a:lnTo>
                  <a:lnTo>
                    <a:pt x="1074458" y="4740491"/>
                  </a:lnTo>
                  <a:lnTo>
                    <a:pt x="1053147" y="4737036"/>
                  </a:lnTo>
                  <a:lnTo>
                    <a:pt x="1034351" y="4728832"/>
                  </a:lnTo>
                  <a:lnTo>
                    <a:pt x="1031201" y="4727613"/>
                  </a:lnTo>
                  <a:lnTo>
                    <a:pt x="1011326" y="4719879"/>
                  </a:lnTo>
                  <a:lnTo>
                    <a:pt x="974991" y="4714926"/>
                  </a:lnTo>
                  <a:lnTo>
                    <a:pt x="933132" y="4717821"/>
                  </a:lnTo>
                  <a:lnTo>
                    <a:pt x="893445" y="4732375"/>
                  </a:lnTo>
                  <a:lnTo>
                    <a:pt x="863473" y="4763541"/>
                  </a:lnTo>
                  <a:lnTo>
                    <a:pt x="854443" y="4824958"/>
                  </a:lnTo>
                  <a:lnTo>
                    <a:pt x="869010" y="4889182"/>
                  </a:lnTo>
                  <a:lnTo>
                    <a:pt x="892175" y="4943487"/>
                  </a:lnTo>
                  <a:lnTo>
                    <a:pt x="918489" y="4986706"/>
                  </a:lnTo>
                  <a:lnTo>
                    <a:pt x="942492" y="5017668"/>
                  </a:lnTo>
                  <a:lnTo>
                    <a:pt x="949426" y="5027041"/>
                  </a:lnTo>
                  <a:lnTo>
                    <a:pt x="954874" y="5037213"/>
                  </a:lnTo>
                  <a:lnTo>
                    <a:pt x="958761" y="5048047"/>
                  </a:lnTo>
                  <a:lnTo>
                    <a:pt x="961009" y="5059388"/>
                  </a:lnTo>
                  <a:lnTo>
                    <a:pt x="965365" y="5094910"/>
                  </a:lnTo>
                  <a:lnTo>
                    <a:pt x="974178" y="5141099"/>
                  </a:lnTo>
                  <a:lnTo>
                    <a:pt x="987120" y="5181803"/>
                  </a:lnTo>
                  <a:lnTo>
                    <a:pt x="1016444" y="5244858"/>
                  </a:lnTo>
                  <a:lnTo>
                    <a:pt x="1057059" y="5272659"/>
                  </a:lnTo>
                  <a:lnTo>
                    <a:pt x="1076236" y="5275440"/>
                  </a:lnTo>
                  <a:lnTo>
                    <a:pt x="1079436" y="5275338"/>
                  </a:lnTo>
                  <a:lnTo>
                    <a:pt x="1107376" y="5252034"/>
                  </a:lnTo>
                  <a:lnTo>
                    <a:pt x="1107376" y="5241887"/>
                  </a:lnTo>
                  <a:lnTo>
                    <a:pt x="1106538" y="5231549"/>
                  </a:lnTo>
                  <a:lnTo>
                    <a:pt x="1101153" y="5209413"/>
                  </a:lnTo>
                  <a:lnTo>
                    <a:pt x="1093520" y="5184508"/>
                  </a:lnTo>
                  <a:lnTo>
                    <a:pt x="1089279" y="5170894"/>
                  </a:lnTo>
                  <a:lnTo>
                    <a:pt x="1085380" y="5157584"/>
                  </a:lnTo>
                  <a:lnTo>
                    <a:pt x="1082230" y="5145125"/>
                  </a:lnTo>
                  <a:lnTo>
                    <a:pt x="1080249" y="5134038"/>
                  </a:lnTo>
                  <a:lnTo>
                    <a:pt x="1079893" y="5131143"/>
                  </a:lnTo>
                  <a:lnTo>
                    <a:pt x="1079068" y="5125250"/>
                  </a:lnTo>
                  <a:lnTo>
                    <a:pt x="1077302" y="5111204"/>
                  </a:lnTo>
                  <a:lnTo>
                    <a:pt x="1076807" y="5097856"/>
                  </a:lnTo>
                  <a:lnTo>
                    <a:pt x="1078801" y="5085473"/>
                  </a:lnTo>
                  <a:lnTo>
                    <a:pt x="1084503" y="5074374"/>
                  </a:lnTo>
                  <a:lnTo>
                    <a:pt x="1093635" y="5065788"/>
                  </a:lnTo>
                  <a:lnTo>
                    <a:pt x="1106639" y="5058829"/>
                  </a:lnTo>
                  <a:lnTo>
                    <a:pt x="1107376" y="5058588"/>
                  </a:lnTo>
                  <a:lnTo>
                    <a:pt x="1107376" y="5045430"/>
                  </a:lnTo>
                  <a:lnTo>
                    <a:pt x="1074432" y="5066639"/>
                  </a:lnTo>
                  <a:lnTo>
                    <a:pt x="1064234" y="5096141"/>
                  </a:lnTo>
                  <a:lnTo>
                    <a:pt x="1064615" y="5111750"/>
                  </a:lnTo>
                  <a:lnTo>
                    <a:pt x="1066482" y="5127015"/>
                  </a:lnTo>
                  <a:lnTo>
                    <a:pt x="1067295" y="5132756"/>
                  </a:lnTo>
                  <a:lnTo>
                    <a:pt x="1067638" y="5135588"/>
                  </a:lnTo>
                  <a:lnTo>
                    <a:pt x="1069733" y="5147437"/>
                  </a:lnTo>
                  <a:lnTo>
                    <a:pt x="1073010" y="5160492"/>
                  </a:lnTo>
                  <a:lnTo>
                    <a:pt x="1077048" y="5174297"/>
                  </a:lnTo>
                  <a:lnTo>
                    <a:pt x="1081417" y="5188331"/>
                  </a:lnTo>
                  <a:lnTo>
                    <a:pt x="1087666" y="5208638"/>
                  </a:lnTo>
                  <a:lnTo>
                    <a:pt x="1092923" y="5228577"/>
                  </a:lnTo>
                  <a:lnTo>
                    <a:pt x="1095438" y="5245392"/>
                  </a:lnTo>
                  <a:lnTo>
                    <a:pt x="1093444" y="5256288"/>
                  </a:lnTo>
                  <a:lnTo>
                    <a:pt x="1090333" y="5260772"/>
                  </a:lnTo>
                  <a:lnTo>
                    <a:pt x="1083068" y="5263070"/>
                  </a:lnTo>
                  <a:lnTo>
                    <a:pt x="1073505" y="5262575"/>
                  </a:lnTo>
                  <a:lnTo>
                    <a:pt x="1034935" y="5247487"/>
                  </a:lnTo>
                  <a:lnTo>
                    <a:pt x="1001814" y="5184648"/>
                  </a:lnTo>
                  <a:lnTo>
                    <a:pt x="987793" y="5142776"/>
                  </a:lnTo>
                  <a:lnTo>
                    <a:pt x="977976" y="5093360"/>
                  </a:lnTo>
                  <a:lnTo>
                    <a:pt x="973607" y="5057838"/>
                  </a:lnTo>
                  <a:lnTo>
                    <a:pt x="970991" y="5044656"/>
                  </a:lnTo>
                  <a:lnTo>
                    <a:pt x="966495" y="5032070"/>
                  </a:lnTo>
                  <a:lnTo>
                    <a:pt x="960170" y="5020259"/>
                  </a:lnTo>
                  <a:lnTo>
                    <a:pt x="952119" y="5009388"/>
                  </a:lnTo>
                  <a:lnTo>
                    <a:pt x="928916" y="4979467"/>
                  </a:lnTo>
                  <a:lnTo>
                    <a:pt x="903490" y="4937734"/>
                  </a:lnTo>
                  <a:lnTo>
                    <a:pt x="881113" y="4885334"/>
                  </a:lnTo>
                  <a:lnTo>
                    <a:pt x="867054" y="4823409"/>
                  </a:lnTo>
                  <a:lnTo>
                    <a:pt x="866559" y="4797387"/>
                  </a:lnTo>
                  <a:lnTo>
                    <a:pt x="871893" y="4775314"/>
                  </a:lnTo>
                  <a:lnTo>
                    <a:pt x="899998" y="4743259"/>
                  </a:lnTo>
                  <a:lnTo>
                    <a:pt x="945222" y="4728832"/>
                  </a:lnTo>
                  <a:lnTo>
                    <a:pt x="970407" y="4727613"/>
                  </a:lnTo>
                  <a:lnTo>
                    <a:pt x="993546" y="4729480"/>
                  </a:lnTo>
                  <a:lnTo>
                    <a:pt x="1012520" y="4733379"/>
                  </a:lnTo>
                  <a:lnTo>
                    <a:pt x="1025220" y="4738243"/>
                  </a:lnTo>
                  <a:lnTo>
                    <a:pt x="1038529" y="4759693"/>
                  </a:lnTo>
                  <a:lnTo>
                    <a:pt x="1065390" y="4774958"/>
                  </a:lnTo>
                  <a:lnTo>
                    <a:pt x="1102537" y="4782769"/>
                  </a:lnTo>
                  <a:lnTo>
                    <a:pt x="1107376" y="4782667"/>
                  </a:lnTo>
                  <a:lnTo>
                    <a:pt x="1107376" y="4769929"/>
                  </a:lnTo>
                  <a:lnTo>
                    <a:pt x="1083716" y="4766970"/>
                  </a:lnTo>
                  <a:lnTo>
                    <a:pt x="1060107" y="4758995"/>
                  </a:lnTo>
                  <a:lnTo>
                    <a:pt x="1043889" y="4747323"/>
                  </a:lnTo>
                  <a:lnTo>
                    <a:pt x="1060691" y="4751463"/>
                  </a:lnTo>
                  <a:lnTo>
                    <a:pt x="1077429" y="4753356"/>
                  </a:lnTo>
                  <a:lnTo>
                    <a:pt x="1092403" y="4753724"/>
                  </a:lnTo>
                  <a:lnTo>
                    <a:pt x="1103909" y="4753254"/>
                  </a:lnTo>
                  <a:lnTo>
                    <a:pt x="1104379" y="4753318"/>
                  </a:lnTo>
                  <a:lnTo>
                    <a:pt x="1104976" y="4753318"/>
                  </a:lnTo>
                  <a:lnTo>
                    <a:pt x="1105535" y="4753254"/>
                  </a:lnTo>
                  <a:lnTo>
                    <a:pt x="1107376" y="4753051"/>
                  </a:lnTo>
                  <a:lnTo>
                    <a:pt x="1107376" y="4747323"/>
                  </a:lnTo>
                  <a:lnTo>
                    <a:pt x="1107376" y="4740986"/>
                  </a:lnTo>
                  <a:lnTo>
                    <a:pt x="1107376" y="4740148"/>
                  </a:lnTo>
                  <a:close/>
                </a:path>
                <a:path w="1107440" h="5275580">
                  <a:moveTo>
                    <a:pt x="1107376" y="3611575"/>
                  </a:moveTo>
                  <a:lnTo>
                    <a:pt x="1049642" y="3618649"/>
                  </a:lnTo>
                  <a:lnTo>
                    <a:pt x="1047165" y="3621824"/>
                  </a:lnTo>
                  <a:lnTo>
                    <a:pt x="1047597" y="3625304"/>
                  </a:lnTo>
                  <a:lnTo>
                    <a:pt x="1056538" y="3642499"/>
                  </a:lnTo>
                  <a:lnTo>
                    <a:pt x="1076960" y="3656977"/>
                  </a:lnTo>
                  <a:lnTo>
                    <a:pt x="1105763" y="3665944"/>
                  </a:lnTo>
                  <a:lnTo>
                    <a:pt x="1107376" y="3665982"/>
                  </a:lnTo>
                  <a:lnTo>
                    <a:pt x="1107376" y="3652888"/>
                  </a:lnTo>
                  <a:lnTo>
                    <a:pt x="1089812" y="3648595"/>
                  </a:lnTo>
                  <a:lnTo>
                    <a:pt x="1072921" y="3639845"/>
                  </a:lnTo>
                  <a:lnTo>
                    <a:pt x="1062659" y="3629850"/>
                  </a:lnTo>
                  <a:lnTo>
                    <a:pt x="1107376" y="3624364"/>
                  </a:lnTo>
                  <a:lnTo>
                    <a:pt x="1107376" y="3611575"/>
                  </a:lnTo>
                  <a:close/>
                </a:path>
                <a:path w="1107440" h="5275580">
                  <a:moveTo>
                    <a:pt x="1107376" y="3403015"/>
                  </a:moveTo>
                  <a:lnTo>
                    <a:pt x="1106601" y="3403155"/>
                  </a:lnTo>
                  <a:lnTo>
                    <a:pt x="1093800" y="3403854"/>
                  </a:lnTo>
                  <a:lnTo>
                    <a:pt x="1074458" y="3403358"/>
                  </a:lnTo>
                  <a:lnTo>
                    <a:pt x="1053147" y="3399904"/>
                  </a:lnTo>
                  <a:lnTo>
                    <a:pt x="1034351" y="3391700"/>
                  </a:lnTo>
                  <a:lnTo>
                    <a:pt x="1031201" y="3390481"/>
                  </a:lnTo>
                  <a:lnTo>
                    <a:pt x="1011326" y="3382746"/>
                  </a:lnTo>
                  <a:lnTo>
                    <a:pt x="974991" y="3377806"/>
                  </a:lnTo>
                  <a:lnTo>
                    <a:pt x="933132" y="3380689"/>
                  </a:lnTo>
                  <a:lnTo>
                    <a:pt x="893445" y="3395243"/>
                  </a:lnTo>
                  <a:lnTo>
                    <a:pt x="863473" y="3426409"/>
                  </a:lnTo>
                  <a:lnTo>
                    <a:pt x="854443" y="3487826"/>
                  </a:lnTo>
                  <a:lnTo>
                    <a:pt x="869010" y="3552050"/>
                  </a:lnTo>
                  <a:lnTo>
                    <a:pt x="892175" y="3606355"/>
                  </a:lnTo>
                  <a:lnTo>
                    <a:pt x="918489" y="3649573"/>
                  </a:lnTo>
                  <a:lnTo>
                    <a:pt x="942492" y="3680536"/>
                  </a:lnTo>
                  <a:lnTo>
                    <a:pt x="949426" y="3689908"/>
                  </a:lnTo>
                  <a:lnTo>
                    <a:pt x="954874" y="3700081"/>
                  </a:lnTo>
                  <a:lnTo>
                    <a:pt x="958761" y="3710914"/>
                  </a:lnTo>
                  <a:lnTo>
                    <a:pt x="961009" y="3722255"/>
                  </a:lnTo>
                  <a:lnTo>
                    <a:pt x="965365" y="3757777"/>
                  </a:lnTo>
                  <a:lnTo>
                    <a:pt x="974178" y="3803967"/>
                  </a:lnTo>
                  <a:lnTo>
                    <a:pt x="987120" y="3844671"/>
                  </a:lnTo>
                  <a:lnTo>
                    <a:pt x="1016444" y="3907726"/>
                  </a:lnTo>
                  <a:lnTo>
                    <a:pt x="1057059" y="3935539"/>
                  </a:lnTo>
                  <a:lnTo>
                    <a:pt x="1076236" y="3938308"/>
                  </a:lnTo>
                  <a:lnTo>
                    <a:pt x="1079436" y="3938206"/>
                  </a:lnTo>
                  <a:lnTo>
                    <a:pt x="1107376" y="3914902"/>
                  </a:lnTo>
                  <a:lnTo>
                    <a:pt x="1107376" y="3904754"/>
                  </a:lnTo>
                  <a:lnTo>
                    <a:pt x="1106538" y="3894417"/>
                  </a:lnTo>
                  <a:lnTo>
                    <a:pt x="1101153" y="3872280"/>
                  </a:lnTo>
                  <a:lnTo>
                    <a:pt x="1093520" y="3847376"/>
                  </a:lnTo>
                  <a:lnTo>
                    <a:pt x="1089279" y="3833761"/>
                  </a:lnTo>
                  <a:lnTo>
                    <a:pt x="1085380" y="3820452"/>
                  </a:lnTo>
                  <a:lnTo>
                    <a:pt x="1082230" y="3807993"/>
                  </a:lnTo>
                  <a:lnTo>
                    <a:pt x="1080249" y="3796906"/>
                  </a:lnTo>
                  <a:lnTo>
                    <a:pt x="1079893" y="3794010"/>
                  </a:lnTo>
                  <a:lnTo>
                    <a:pt x="1079068" y="3788118"/>
                  </a:lnTo>
                  <a:lnTo>
                    <a:pt x="1077302" y="3774084"/>
                  </a:lnTo>
                  <a:lnTo>
                    <a:pt x="1076807" y="3760724"/>
                  </a:lnTo>
                  <a:lnTo>
                    <a:pt x="1078801" y="3748341"/>
                  </a:lnTo>
                  <a:lnTo>
                    <a:pt x="1084503" y="3737241"/>
                  </a:lnTo>
                  <a:lnTo>
                    <a:pt x="1093635" y="3728656"/>
                  </a:lnTo>
                  <a:lnTo>
                    <a:pt x="1106639" y="3721697"/>
                  </a:lnTo>
                  <a:lnTo>
                    <a:pt x="1107376" y="3721455"/>
                  </a:lnTo>
                  <a:lnTo>
                    <a:pt x="1107376" y="3708298"/>
                  </a:lnTo>
                  <a:lnTo>
                    <a:pt x="1074432" y="3729507"/>
                  </a:lnTo>
                  <a:lnTo>
                    <a:pt x="1064234" y="3759022"/>
                  </a:lnTo>
                  <a:lnTo>
                    <a:pt x="1064615" y="3774617"/>
                  </a:lnTo>
                  <a:lnTo>
                    <a:pt x="1066482" y="3789883"/>
                  </a:lnTo>
                  <a:lnTo>
                    <a:pt x="1067295" y="3795623"/>
                  </a:lnTo>
                  <a:lnTo>
                    <a:pt x="1067638" y="3798455"/>
                  </a:lnTo>
                  <a:lnTo>
                    <a:pt x="1069733" y="3810304"/>
                  </a:lnTo>
                  <a:lnTo>
                    <a:pt x="1073010" y="3823373"/>
                  </a:lnTo>
                  <a:lnTo>
                    <a:pt x="1077048" y="3837165"/>
                  </a:lnTo>
                  <a:lnTo>
                    <a:pt x="1081417" y="3851198"/>
                  </a:lnTo>
                  <a:lnTo>
                    <a:pt x="1087666" y="3871518"/>
                  </a:lnTo>
                  <a:lnTo>
                    <a:pt x="1092923" y="3891457"/>
                  </a:lnTo>
                  <a:lnTo>
                    <a:pt x="1095438" y="3908260"/>
                  </a:lnTo>
                  <a:lnTo>
                    <a:pt x="1093444" y="3919156"/>
                  </a:lnTo>
                  <a:lnTo>
                    <a:pt x="1090333" y="3923639"/>
                  </a:lnTo>
                  <a:lnTo>
                    <a:pt x="1083068" y="3925938"/>
                  </a:lnTo>
                  <a:lnTo>
                    <a:pt x="1073505" y="3925443"/>
                  </a:lnTo>
                  <a:lnTo>
                    <a:pt x="1034935" y="3910368"/>
                  </a:lnTo>
                  <a:lnTo>
                    <a:pt x="1001814" y="3847515"/>
                  </a:lnTo>
                  <a:lnTo>
                    <a:pt x="987793" y="3805644"/>
                  </a:lnTo>
                  <a:lnTo>
                    <a:pt x="977976" y="3756228"/>
                  </a:lnTo>
                  <a:lnTo>
                    <a:pt x="973607" y="3720706"/>
                  </a:lnTo>
                  <a:lnTo>
                    <a:pt x="970991" y="3707523"/>
                  </a:lnTo>
                  <a:lnTo>
                    <a:pt x="966495" y="3694938"/>
                  </a:lnTo>
                  <a:lnTo>
                    <a:pt x="960170" y="3683127"/>
                  </a:lnTo>
                  <a:lnTo>
                    <a:pt x="952119" y="3672255"/>
                  </a:lnTo>
                  <a:lnTo>
                    <a:pt x="928916" y="3642334"/>
                  </a:lnTo>
                  <a:lnTo>
                    <a:pt x="903490" y="3600602"/>
                  </a:lnTo>
                  <a:lnTo>
                    <a:pt x="881113" y="3548202"/>
                  </a:lnTo>
                  <a:lnTo>
                    <a:pt x="867054" y="3486277"/>
                  </a:lnTo>
                  <a:lnTo>
                    <a:pt x="866559" y="3460267"/>
                  </a:lnTo>
                  <a:lnTo>
                    <a:pt x="871893" y="3438182"/>
                  </a:lnTo>
                  <a:lnTo>
                    <a:pt x="899998" y="3406127"/>
                  </a:lnTo>
                  <a:lnTo>
                    <a:pt x="945222" y="3391700"/>
                  </a:lnTo>
                  <a:lnTo>
                    <a:pt x="970407" y="3390481"/>
                  </a:lnTo>
                  <a:lnTo>
                    <a:pt x="993546" y="3392347"/>
                  </a:lnTo>
                  <a:lnTo>
                    <a:pt x="1012520" y="3396259"/>
                  </a:lnTo>
                  <a:lnTo>
                    <a:pt x="1025220" y="3401110"/>
                  </a:lnTo>
                  <a:lnTo>
                    <a:pt x="1038529" y="3422573"/>
                  </a:lnTo>
                  <a:lnTo>
                    <a:pt x="1065390" y="3437839"/>
                  </a:lnTo>
                  <a:lnTo>
                    <a:pt x="1102537" y="3445637"/>
                  </a:lnTo>
                  <a:lnTo>
                    <a:pt x="1107376" y="3445535"/>
                  </a:lnTo>
                  <a:lnTo>
                    <a:pt x="1107376" y="3432797"/>
                  </a:lnTo>
                  <a:lnTo>
                    <a:pt x="1083716" y="3429838"/>
                  </a:lnTo>
                  <a:lnTo>
                    <a:pt x="1060107" y="3421862"/>
                  </a:lnTo>
                  <a:lnTo>
                    <a:pt x="1043889" y="3410191"/>
                  </a:lnTo>
                  <a:lnTo>
                    <a:pt x="1060691" y="3414344"/>
                  </a:lnTo>
                  <a:lnTo>
                    <a:pt x="1077429" y="3416236"/>
                  </a:lnTo>
                  <a:lnTo>
                    <a:pt x="1092403" y="3416592"/>
                  </a:lnTo>
                  <a:lnTo>
                    <a:pt x="1103909" y="3416122"/>
                  </a:lnTo>
                  <a:lnTo>
                    <a:pt x="1104379" y="3416185"/>
                  </a:lnTo>
                  <a:lnTo>
                    <a:pt x="1104976" y="3416185"/>
                  </a:lnTo>
                  <a:lnTo>
                    <a:pt x="1105535" y="3416122"/>
                  </a:lnTo>
                  <a:lnTo>
                    <a:pt x="1107376" y="3415919"/>
                  </a:lnTo>
                  <a:lnTo>
                    <a:pt x="1107376" y="3410191"/>
                  </a:lnTo>
                  <a:lnTo>
                    <a:pt x="1107376" y="3403854"/>
                  </a:lnTo>
                  <a:lnTo>
                    <a:pt x="1107376" y="3403015"/>
                  </a:lnTo>
                  <a:close/>
                </a:path>
                <a:path w="1107440" h="5275580">
                  <a:moveTo>
                    <a:pt x="1107376" y="2274443"/>
                  </a:moveTo>
                  <a:lnTo>
                    <a:pt x="1049642" y="2281517"/>
                  </a:lnTo>
                  <a:lnTo>
                    <a:pt x="1047165" y="2284692"/>
                  </a:lnTo>
                  <a:lnTo>
                    <a:pt x="1047597" y="2288171"/>
                  </a:lnTo>
                  <a:lnTo>
                    <a:pt x="1056538" y="2305367"/>
                  </a:lnTo>
                  <a:lnTo>
                    <a:pt x="1076960" y="2319845"/>
                  </a:lnTo>
                  <a:lnTo>
                    <a:pt x="1105763" y="2328811"/>
                  </a:lnTo>
                  <a:lnTo>
                    <a:pt x="1107376" y="2328849"/>
                  </a:lnTo>
                  <a:lnTo>
                    <a:pt x="1107376" y="2315756"/>
                  </a:lnTo>
                  <a:lnTo>
                    <a:pt x="1089812" y="2311463"/>
                  </a:lnTo>
                  <a:lnTo>
                    <a:pt x="1072921" y="2302713"/>
                  </a:lnTo>
                  <a:lnTo>
                    <a:pt x="1062659" y="2292718"/>
                  </a:lnTo>
                  <a:lnTo>
                    <a:pt x="1107376" y="2287232"/>
                  </a:lnTo>
                  <a:lnTo>
                    <a:pt x="1107376" y="2274443"/>
                  </a:lnTo>
                  <a:close/>
                </a:path>
                <a:path w="1107440" h="5275580">
                  <a:moveTo>
                    <a:pt x="1107376" y="2065883"/>
                  </a:moveTo>
                  <a:lnTo>
                    <a:pt x="1106601" y="2066023"/>
                  </a:lnTo>
                  <a:lnTo>
                    <a:pt x="1093800" y="2066734"/>
                  </a:lnTo>
                  <a:lnTo>
                    <a:pt x="1074458" y="2066226"/>
                  </a:lnTo>
                  <a:lnTo>
                    <a:pt x="1053147" y="2062772"/>
                  </a:lnTo>
                  <a:lnTo>
                    <a:pt x="1034351" y="2054567"/>
                  </a:lnTo>
                  <a:lnTo>
                    <a:pt x="1031201" y="2053348"/>
                  </a:lnTo>
                  <a:lnTo>
                    <a:pt x="1011326" y="2045627"/>
                  </a:lnTo>
                  <a:lnTo>
                    <a:pt x="974991" y="2040674"/>
                  </a:lnTo>
                  <a:lnTo>
                    <a:pt x="933132" y="2043557"/>
                  </a:lnTo>
                  <a:lnTo>
                    <a:pt x="893445" y="2058111"/>
                  </a:lnTo>
                  <a:lnTo>
                    <a:pt x="863473" y="2089277"/>
                  </a:lnTo>
                  <a:lnTo>
                    <a:pt x="854443" y="2150694"/>
                  </a:lnTo>
                  <a:lnTo>
                    <a:pt x="869010" y="2214918"/>
                  </a:lnTo>
                  <a:lnTo>
                    <a:pt x="892175" y="2269223"/>
                  </a:lnTo>
                  <a:lnTo>
                    <a:pt x="918489" y="2312441"/>
                  </a:lnTo>
                  <a:lnTo>
                    <a:pt x="942492" y="2343404"/>
                  </a:lnTo>
                  <a:lnTo>
                    <a:pt x="949426" y="2352776"/>
                  </a:lnTo>
                  <a:lnTo>
                    <a:pt x="954874" y="2362949"/>
                  </a:lnTo>
                  <a:lnTo>
                    <a:pt x="958761" y="2373782"/>
                  </a:lnTo>
                  <a:lnTo>
                    <a:pt x="961009" y="2385123"/>
                  </a:lnTo>
                  <a:lnTo>
                    <a:pt x="965365" y="2420645"/>
                  </a:lnTo>
                  <a:lnTo>
                    <a:pt x="974178" y="2466835"/>
                  </a:lnTo>
                  <a:lnTo>
                    <a:pt x="987120" y="2507538"/>
                  </a:lnTo>
                  <a:lnTo>
                    <a:pt x="1016444" y="2570594"/>
                  </a:lnTo>
                  <a:lnTo>
                    <a:pt x="1057059" y="2598407"/>
                  </a:lnTo>
                  <a:lnTo>
                    <a:pt x="1076236" y="2601176"/>
                  </a:lnTo>
                  <a:lnTo>
                    <a:pt x="1079436" y="2601074"/>
                  </a:lnTo>
                  <a:lnTo>
                    <a:pt x="1107376" y="2577769"/>
                  </a:lnTo>
                  <a:lnTo>
                    <a:pt x="1107376" y="2567622"/>
                  </a:lnTo>
                  <a:lnTo>
                    <a:pt x="1106538" y="2557284"/>
                  </a:lnTo>
                  <a:lnTo>
                    <a:pt x="1101153" y="2535148"/>
                  </a:lnTo>
                  <a:lnTo>
                    <a:pt x="1093520" y="2510244"/>
                  </a:lnTo>
                  <a:lnTo>
                    <a:pt x="1089279" y="2496629"/>
                  </a:lnTo>
                  <a:lnTo>
                    <a:pt x="1085380" y="2483320"/>
                  </a:lnTo>
                  <a:lnTo>
                    <a:pt x="1082230" y="2470861"/>
                  </a:lnTo>
                  <a:lnTo>
                    <a:pt x="1080249" y="2459774"/>
                  </a:lnTo>
                  <a:lnTo>
                    <a:pt x="1079893" y="2456878"/>
                  </a:lnTo>
                  <a:lnTo>
                    <a:pt x="1079068" y="2450985"/>
                  </a:lnTo>
                  <a:lnTo>
                    <a:pt x="1077302" y="2436952"/>
                  </a:lnTo>
                  <a:lnTo>
                    <a:pt x="1076807" y="2423591"/>
                  </a:lnTo>
                  <a:lnTo>
                    <a:pt x="1078801" y="2411209"/>
                  </a:lnTo>
                  <a:lnTo>
                    <a:pt x="1084503" y="2400109"/>
                  </a:lnTo>
                  <a:lnTo>
                    <a:pt x="1093635" y="2391524"/>
                  </a:lnTo>
                  <a:lnTo>
                    <a:pt x="1106639" y="2384564"/>
                  </a:lnTo>
                  <a:lnTo>
                    <a:pt x="1107376" y="2384336"/>
                  </a:lnTo>
                  <a:lnTo>
                    <a:pt x="1107376" y="2371166"/>
                  </a:lnTo>
                  <a:lnTo>
                    <a:pt x="1074432" y="2392375"/>
                  </a:lnTo>
                  <a:lnTo>
                    <a:pt x="1064234" y="2421890"/>
                  </a:lnTo>
                  <a:lnTo>
                    <a:pt x="1064615" y="2437485"/>
                  </a:lnTo>
                  <a:lnTo>
                    <a:pt x="1066482" y="2452751"/>
                  </a:lnTo>
                  <a:lnTo>
                    <a:pt x="1067295" y="2458491"/>
                  </a:lnTo>
                  <a:lnTo>
                    <a:pt x="1067638" y="2461323"/>
                  </a:lnTo>
                  <a:lnTo>
                    <a:pt x="1069733" y="2473172"/>
                  </a:lnTo>
                  <a:lnTo>
                    <a:pt x="1073010" y="2486241"/>
                  </a:lnTo>
                  <a:lnTo>
                    <a:pt x="1077048" y="2500033"/>
                  </a:lnTo>
                  <a:lnTo>
                    <a:pt x="1081417" y="2514066"/>
                  </a:lnTo>
                  <a:lnTo>
                    <a:pt x="1087666" y="2534386"/>
                  </a:lnTo>
                  <a:lnTo>
                    <a:pt x="1092923" y="2554325"/>
                  </a:lnTo>
                  <a:lnTo>
                    <a:pt x="1095438" y="2571127"/>
                  </a:lnTo>
                  <a:lnTo>
                    <a:pt x="1093444" y="2582024"/>
                  </a:lnTo>
                  <a:lnTo>
                    <a:pt x="1090333" y="2586507"/>
                  </a:lnTo>
                  <a:lnTo>
                    <a:pt x="1083068" y="2588806"/>
                  </a:lnTo>
                  <a:lnTo>
                    <a:pt x="1073505" y="2588310"/>
                  </a:lnTo>
                  <a:lnTo>
                    <a:pt x="1034935" y="2573236"/>
                  </a:lnTo>
                  <a:lnTo>
                    <a:pt x="1001814" y="2510383"/>
                  </a:lnTo>
                  <a:lnTo>
                    <a:pt x="987793" y="2468511"/>
                  </a:lnTo>
                  <a:lnTo>
                    <a:pt x="977976" y="2419096"/>
                  </a:lnTo>
                  <a:lnTo>
                    <a:pt x="973607" y="2383574"/>
                  </a:lnTo>
                  <a:lnTo>
                    <a:pt x="970991" y="2370391"/>
                  </a:lnTo>
                  <a:lnTo>
                    <a:pt x="966495" y="2357805"/>
                  </a:lnTo>
                  <a:lnTo>
                    <a:pt x="960170" y="2345994"/>
                  </a:lnTo>
                  <a:lnTo>
                    <a:pt x="952119" y="2335123"/>
                  </a:lnTo>
                  <a:lnTo>
                    <a:pt x="928916" y="2305202"/>
                  </a:lnTo>
                  <a:lnTo>
                    <a:pt x="903490" y="2263470"/>
                  </a:lnTo>
                  <a:lnTo>
                    <a:pt x="881113" y="2211070"/>
                  </a:lnTo>
                  <a:lnTo>
                    <a:pt x="867054" y="2149144"/>
                  </a:lnTo>
                  <a:lnTo>
                    <a:pt x="866559" y="2123135"/>
                  </a:lnTo>
                  <a:lnTo>
                    <a:pt x="871893" y="2101049"/>
                  </a:lnTo>
                  <a:lnTo>
                    <a:pt x="899998" y="2068995"/>
                  </a:lnTo>
                  <a:lnTo>
                    <a:pt x="945222" y="2054567"/>
                  </a:lnTo>
                  <a:lnTo>
                    <a:pt x="970407" y="2053348"/>
                  </a:lnTo>
                  <a:lnTo>
                    <a:pt x="993546" y="2055215"/>
                  </a:lnTo>
                  <a:lnTo>
                    <a:pt x="1012520" y="2059127"/>
                  </a:lnTo>
                  <a:lnTo>
                    <a:pt x="1025220" y="2063978"/>
                  </a:lnTo>
                  <a:lnTo>
                    <a:pt x="1038529" y="2085441"/>
                  </a:lnTo>
                  <a:lnTo>
                    <a:pt x="1065390" y="2100707"/>
                  </a:lnTo>
                  <a:lnTo>
                    <a:pt x="1102537" y="2108504"/>
                  </a:lnTo>
                  <a:lnTo>
                    <a:pt x="1107376" y="2108403"/>
                  </a:lnTo>
                  <a:lnTo>
                    <a:pt x="1107376" y="2095677"/>
                  </a:lnTo>
                  <a:lnTo>
                    <a:pt x="1083716" y="2092718"/>
                  </a:lnTo>
                  <a:lnTo>
                    <a:pt x="1060107" y="2084730"/>
                  </a:lnTo>
                  <a:lnTo>
                    <a:pt x="1043889" y="2073059"/>
                  </a:lnTo>
                  <a:lnTo>
                    <a:pt x="1060691" y="2077212"/>
                  </a:lnTo>
                  <a:lnTo>
                    <a:pt x="1077429" y="2079104"/>
                  </a:lnTo>
                  <a:lnTo>
                    <a:pt x="1092403" y="2079459"/>
                  </a:lnTo>
                  <a:lnTo>
                    <a:pt x="1103909" y="2078990"/>
                  </a:lnTo>
                  <a:lnTo>
                    <a:pt x="1104379" y="2079053"/>
                  </a:lnTo>
                  <a:lnTo>
                    <a:pt x="1104976" y="2079053"/>
                  </a:lnTo>
                  <a:lnTo>
                    <a:pt x="1105535" y="2078990"/>
                  </a:lnTo>
                  <a:lnTo>
                    <a:pt x="1107376" y="2078786"/>
                  </a:lnTo>
                  <a:lnTo>
                    <a:pt x="1107376" y="2073059"/>
                  </a:lnTo>
                  <a:lnTo>
                    <a:pt x="1107376" y="2066734"/>
                  </a:lnTo>
                  <a:lnTo>
                    <a:pt x="1107376" y="2065883"/>
                  </a:lnTo>
                  <a:close/>
                </a:path>
                <a:path w="1107440" h="5275580">
                  <a:moveTo>
                    <a:pt x="1107376" y="937310"/>
                  </a:moveTo>
                  <a:lnTo>
                    <a:pt x="1049642" y="944384"/>
                  </a:lnTo>
                  <a:lnTo>
                    <a:pt x="1047165" y="947559"/>
                  </a:lnTo>
                  <a:lnTo>
                    <a:pt x="1047597" y="951039"/>
                  </a:lnTo>
                  <a:lnTo>
                    <a:pt x="1056538" y="968235"/>
                  </a:lnTo>
                  <a:lnTo>
                    <a:pt x="1076960" y="982713"/>
                  </a:lnTo>
                  <a:lnTo>
                    <a:pt x="1105763" y="991679"/>
                  </a:lnTo>
                  <a:lnTo>
                    <a:pt x="1107376" y="991717"/>
                  </a:lnTo>
                  <a:lnTo>
                    <a:pt x="1107376" y="978623"/>
                  </a:lnTo>
                  <a:lnTo>
                    <a:pt x="1089812" y="974344"/>
                  </a:lnTo>
                  <a:lnTo>
                    <a:pt x="1072921" y="965581"/>
                  </a:lnTo>
                  <a:lnTo>
                    <a:pt x="1062659" y="955586"/>
                  </a:lnTo>
                  <a:lnTo>
                    <a:pt x="1107376" y="950099"/>
                  </a:lnTo>
                  <a:lnTo>
                    <a:pt x="1107376" y="937310"/>
                  </a:lnTo>
                  <a:close/>
                </a:path>
                <a:path w="1107440" h="5275580">
                  <a:moveTo>
                    <a:pt x="1107376" y="728751"/>
                  </a:moveTo>
                  <a:lnTo>
                    <a:pt x="1106601" y="728903"/>
                  </a:lnTo>
                  <a:lnTo>
                    <a:pt x="1093800" y="729602"/>
                  </a:lnTo>
                  <a:lnTo>
                    <a:pt x="1074458" y="729107"/>
                  </a:lnTo>
                  <a:lnTo>
                    <a:pt x="1053147" y="725652"/>
                  </a:lnTo>
                  <a:lnTo>
                    <a:pt x="1034351" y="717448"/>
                  </a:lnTo>
                  <a:lnTo>
                    <a:pt x="1031201" y="716216"/>
                  </a:lnTo>
                  <a:lnTo>
                    <a:pt x="1011326" y="708494"/>
                  </a:lnTo>
                  <a:lnTo>
                    <a:pt x="974991" y="703541"/>
                  </a:lnTo>
                  <a:lnTo>
                    <a:pt x="933132" y="706437"/>
                  </a:lnTo>
                  <a:lnTo>
                    <a:pt x="893445" y="720991"/>
                  </a:lnTo>
                  <a:lnTo>
                    <a:pt x="863473" y="752157"/>
                  </a:lnTo>
                  <a:lnTo>
                    <a:pt x="854443" y="813574"/>
                  </a:lnTo>
                  <a:lnTo>
                    <a:pt x="869010" y="877785"/>
                  </a:lnTo>
                  <a:lnTo>
                    <a:pt x="892175" y="932091"/>
                  </a:lnTo>
                  <a:lnTo>
                    <a:pt x="918489" y="975309"/>
                  </a:lnTo>
                  <a:lnTo>
                    <a:pt x="942492" y="1006284"/>
                  </a:lnTo>
                  <a:lnTo>
                    <a:pt x="949426" y="1015644"/>
                  </a:lnTo>
                  <a:lnTo>
                    <a:pt x="954874" y="1025817"/>
                  </a:lnTo>
                  <a:lnTo>
                    <a:pt x="958761" y="1036650"/>
                  </a:lnTo>
                  <a:lnTo>
                    <a:pt x="961009" y="1048004"/>
                  </a:lnTo>
                  <a:lnTo>
                    <a:pt x="965365" y="1083525"/>
                  </a:lnTo>
                  <a:lnTo>
                    <a:pt x="974178" y="1129703"/>
                  </a:lnTo>
                  <a:lnTo>
                    <a:pt x="987120" y="1170406"/>
                  </a:lnTo>
                  <a:lnTo>
                    <a:pt x="1016444" y="1233474"/>
                  </a:lnTo>
                  <a:lnTo>
                    <a:pt x="1057059" y="1261275"/>
                  </a:lnTo>
                  <a:lnTo>
                    <a:pt x="1076236" y="1264056"/>
                  </a:lnTo>
                  <a:lnTo>
                    <a:pt x="1079436" y="1263954"/>
                  </a:lnTo>
                  <a:lnTo>
                    <a:pt x="1107376" y="1240637"/>
                  </a:lnTo>
                  <a:lnTo>
                    <a:pt x="1107376" y="1230503"/>
                  </a:lnTo>
                  <a:lnTo>
                    <a:pt x="1106538" y="1220152"/>
                  </a:lnTo>
                  <a:lnTo>
                    <a:pt x="1101153" y="1198029"/>
                  </a:lnTo>
                  <a:lnTo>
                    <a:pt x="1093520" y="1173124"/>
                  </a:lnTo>
                  <a:lnTo>
                    <a:pt x="1089279" y="1159497"/>
                  </a:lnTo>
                  <a:lnTo>
                    <a:pt x="1085380" y="1146187"/>
                  </a:lnTo>
                  <a:lnTo>
                    <a:pt x="1082230" y="1133729"/>
                  </a:lnTo>
                  <a:lnTo>
                    <a:pt x="1080249" y="1122654"/>
                  </a:lnTo>
                  <a:lnTo>
                    <a:pt x="1079893" y="1119759"/>
                  </a:lnTo>
                  <a:lnTo>
                    <a:pt x="1079068" y="1113866"/>
                  </a:lnTo>
                  <a:lnTo>
                    <a:pt x="1077302" y="1099820"/>
                  </a:lnTo>
                  <a:lnTo>
                    <a:pt x="1076807" y="1086459"/>
                  </a:lnTo>
                  <a:lnTo>
                    <a:pt x="1078801" y="1074089"/>
                  </a:lnTo>
                  <a:lnTo>
                    <a:pt x="1084503" y="1062990"/>
                  </a:lnTo>
                  <a:lnTo>
                    <a:pt x="1093635" y="1054392"/>
                  </a:lnTo>
                  <a:lnTo>
                    <a:pt x="1106639" y="1047432"/>
                  </a:lnTo>
                  <a:lnTo>
                    <a:pt x="1107376" y="1047203"/>
                  </a:lnTo>
                  <a:lnTo>
                    <a:pt x="1107376" y="1034034"/>
                  </a:lnTo>
                  <a:lnTo>
                    <a:pt x="1074432" y="1055255"/>
                  </a:lnTo>
                  <a:lnTo>
                    <a:pt x="1064234" y="1084757"/>
                  </a:lnTo>
                  <a:lnTo>
                    <a:pt x="1064615" y="1100353"/>
                  </a:lnTo>
                  <a:lnTo>
                    <a:pt x="1066482" y="1115631"/>
                  </a:lnTo>
                  <a:lnTo>
                    <a:pt x="1067295" y="1121371"/>
                  </a:lnTo>
                  <a:lnTo>
                    <a:pt x="1067638" y="1124204"/>
                  </a:lnTo>
                  <a:lnTo>
                    <a:pt x="1069733" y="1136040"/>
                  </a:lnTo>
                  <a:lnTo>
                    <a:pt x="1073010" y="1149108"/>
                  </a:lnTo>
                  <a:lnTo>
                    <a:pt x="1077048" y="1162900"/>
                  </a:lnTo>
                  <a:lnTo>
                    <a:pt x="1081417" y="1176947"/>
                  </a:lnTo>
                  <a:lnTo>
                    <a:pt x="1087666" y="1197254"/>
                  </a:lnTo>
                  <a:lnTo>
                    <a:pt x="1092923" y="1217193"/>
                  </a:lnTo>
                  <a:lnTo>
                    <a:pt x="1095438" y="1233995"/>
                  </a:lnTo>
                  <a:lnTo>
                    <a:pt x="1093444" y="1244904"/>
                  </a:lnTo>
                  <a:lnTo>
                    <a:pt x="1090333" y="1249387"/>
                  </a:lnTo>
                  <a:lnTo>
                    <a:pt x="1083068" y="1251686"/>
                  </a:lnTo>
                  <a:lnTo>
                    <a:pt x="1073505" y="1251191"/>
                  </a:lnTo>
                  <a:lnTo>
                    <a:pt x="1034935" y="1236103"/>
                  </a:lnTo>
                  <a:lnTo>
                    <a:pt x="1001814" y="1173251"/>
                  </a:lnTo>
                  <a:lnTo>
                    <a:pt x="987793" y="1131379"/>
                  </a:lnTo>
                  <a:lnTo>
                    <a:pt x="977976" y="1081976"/>
                  </a:lnTo>
                  <a:lnTo>
                    <a:pt x="973607" y="1046454"/>
                  </a:lnTo>
                  <a:lnTo>
                    <a:pt x="970991" y="1033259"/>
                  </a:lnTo>
                  <a:lnTo>
                    <a:pt x="966495" y="1020686"/>
                  </a:lnTo>
                  <a:lnTo>
                    <a:pt x="960170" y="1008875"/>
                  </a:lnTo>
                  <a:lnTo>
                    <a:pt x="952119" y="998004"/>
                  </a:lnTo>
                  <a:lnTo>
                    <a:pt x="928916" y="968082"/>
                  </a:lnTo>
                  <a:lnTo>
                    <a:pt x="903490" y="926350"/>
                  </a:lnTo>
                  <a:lnTo>
                    <a:pt x="881113" y="873950"/>
                  </a:lnTo>
                  <a:lnTo>
                    <a:pt x="867054" y="812025"/>
                  </a:lnTo>
                  <a:lnTo>
                    <a:pt x="866559" y="786003"/>
                  </a:lnTo>
                  <a:lnTo>
                    <a:pt x="871893" y="763930"/>
                  </a:lnTo>
                  <a:lnTo>
                    <a:pt x="899998" y="731875"/>
                  </a:lnTo>
                  <a:lnTo>
                    <a:pt x="945222" y="717448"/>
                  </a:lnTo>
                  <a:lnTo>
                    <a:pt x="970407" y="716216"/>
                  </a:lnTo>
                  <a:lnTo>
                    <a:pt x="993546" y="718096"/>
                  </a:lnTo>
                  <a:lnTo>
                    <a:pt x="1012520" y="721995"/>
                  </a:lnTo>
                  <a:lnTo>
                    <a:pt x="1025220" y="726859"/>
                  </a:lnTo>
                  <a:lnTo>
                    <a:pt x="1038529" y="748309"/>
                  </a:lnTo>
                  <a:lnTo>
                    <a:pt x="1065390" y="763574"/>
                  </a:lnTo>
                  <a:lnTo>
                    <a:pt x="1102537" y="771372"/>
                  </a:lnTo>
                  <a:lnTo>
                    <a:pt x="1107376" y="771271"/>
                  </a:lnTo>
                  <a:lnTo>
                    <a:pt x="1107376" y="758545"/>
                  </a:lnTo>
                  <a:lnTo>
                    <a:pt x="1083716" y="755586"/>
                  </a:lnTo>
                  <a:lnTo>
                    <a:pt x="1060107" y="747598"/>
                  </a:lnTo>
                  <a:lnTo>
                    <a:pt x="1043889" y="735939"/>
                  </a:lnTo>
                  <a:lnTo>
                    <a:pt x="1060691" y="740079"/>
                  </a:lnTo>
                  <a:lnTo>
                    <a:pt x="1077429" y="741972"/>
                  </a:lnTo>
                  <a:lnTo>
                    <a:pt x="1092403" y="742327"/>
                  </a:lnTo>
                  <a:lnTo>
                    <a:pt x="1103909" y="741870"/>
                  </a:lnTo>
                  <a:lnTo>
                    <a:pt x="1104379" y="741934"/>
                  </a:lnTo>
                  <a:lnTo>
                    <a:pt x="1104976" y="741934"/>
                  </a:lnTo>
                  <a:lnTo>
                    <a:pt x="1105535" y="741870"/>
                  </a:lnTo>
                  <a:lnTo>
                    <a:pt x="1107376" y="741654"/>
                  </a:lnTo>
                  <a:lnTo>
                    <a:pt x="1107376" y="735939"/>
                  </a:lnTo>
                  <a:lnTo>
                    <a:pt x="1107376" y="729602"/>
                  </a:lnTo>
                  <a:lnTo>
                    <a:pt x="1107376" y="728751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472016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19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72016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472016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72016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63146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57152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85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157152" y="3214090"/>
              <a:ext cx="720725" cy="1895475"/>
            </a:xfrm>
            <a:custGeom>
              <a:avLst/>
              <a:gdLst/>
              <a:ahLst/>
              <a:cxnLst/>
              <a:rect l="l" t="t" r="r" b="b"/>
              <a:pathLst>
                <a:path w="72072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2072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2072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2072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2072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157152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30"/>
                  </a:moveTo>
                  <a:lnTo>
                    <a:pt x="298551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83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08703" y="1211173"/>
              <a:ext cx="1485265" cy="5041265"/>
            </a:xfrm>
            <a:custGeom>
              <a:avLst/>
              <a:gdLst/>
              <a:ahLst/>
              <a:cxnLst/>
              <a:rect l="l" t="t" r="r" b="b"/>
              <a:pathLst>
                <a:path w="1485264" h="5041265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4" h="5041265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4" h="5041265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  <a:path w="1485264" h="5041265">
                  <a:moveTo>
                    <a:pt x="832281" y="4791824"/>
                  </a:moveTo>
                  <a:lnTo>
                    <a:pt x="830440" y="4788255"/>
                  </a:lnTo>
                  <a:lnTo>
                    <a:pt x="754126" y="4763998"/>
                  </a:lnTo>
                  <a:lnTo>
                    <a:pt x="750582" y="4765827"/>
                  </a:lnTo>
                  <a:lnTo>
                    <a:pt x="748449" y="4772520"/>
                  </a:lnTo>
                  <a:lnTo>
                    <a:pt x="750290" y="4776089"/>
                  </a:lnTo>
                  <a:lnTo>
                    <a:pt x="753630" y="4777156"/>
                  </a:lnTo>
                  <a:lnTo>
                    <a:pt x="824141" y="4799584"/>
                  </a:lnTo>
                  <a:lnTo>
                    <a:pt x="825055" y="4799660"/>
                  </a:lnTo>
                  <a:lnTo>
                    <a:pt x="828332" y="4799254"/>
                  </a:lnTo>
                  <a:lnTo>
                    <a:pt x="830440" y="4797615"/>
                  </a:lnTo>
                  <a:lnTo>
                    <a:pt x="832281" y="4791824"/>
                  </a:lnTo>
                  <a:close/>
                </a:path>
                <a:path w="1485264" h="5041265">
                  <a:moveTo>
                    <a:pt x="845134" y="4903660"/>
                  </a:moveTo>
                  <a:lnTo>
                    <a:pt x="844270" y="4896688"/>
                  </a:lnTo>
                  <a:lnTo>
                    <a:pt x="841108" y="4894224"/>
                  </a:lnTo>
                  <a:lnTo>
                    <a:pt x="768248" y="4903165"/>
                  </a:lnTo>
                  <a:lnTo>
                    <a:pt x="765771" y="4906327"/>
                  </a:lnTo>
                  <a:lnTo>
                    <a:pt x="766622" y="4913300"/>
                  </a:lnTo>
                  <a:lnTo>
                    <a:pt x="769797" y="4915776"/>
                  </a:lnTo>
                  <a:lnTo>
                    <a:pt x="773277" y="4915344"/>
                  </a:lnTo>
                  <a:lnTo>
                    <a:pt x="842657" y="4906823"/>
                  </a:lnTo>
                  <a:lnTo>
                    <a:pt x="845134" y="4903660"/>
                  </a:lnTo>
                  <a:close/>
                </a:path>
                <a:path w="1485264" h="5041265">
                  <a:moveTo>
                    <a:pt x="903566" y="4985588"/>
                  </a:moveTo>
                  <a:lnTo>
                    <a:pt x="898893" y="4980330"/>
                  </a:lnTo>
                  <a:lnTo>
                    <a:pt x="894880" y="4980127"/>
                  </a:lnTo>
                  <a:lnTo>
                    <a:pt x="836333" y="5032210"/>
                  </a:lnTo>
                  <a:lnTo>
                    <a:pt x="836091" y="5036223"/>
                  </a:lnTo>
                  <a:lnTo>
                    <a:pt x="838428" y="5038839"/>
                  </a:lnTo>
                  <a:lnTo>
                    <a:pt x="839863" y="5040465"/>
                  </a:lnTo>
                  <a:lnTo>
                    <a:pt x="841946" y="5041163"/>
                  </a:lnTo>
                  <a:lnTo>
                    <a:pt x="845185" y="5040769"/>
                  </a:lnTo>
                  <a:lnTo>
                    <a:pt x="846391" y="5040249"/>
                  </a:lnTo>
                  <a:lnTo>
                    <a:pt x="903338" y="4989601"/>
                  </a:lnTo>
                  <a:lnTo>
                    <a:pt x="903566" y="4985588"/>
                  </a:lnTo>
                  <a:close/>
                </a:path>
                <a:path w="1485264" h="5041265">
                  <a:moveTo>
                    <a:pt x="1447457" y="4961153"/>
                  </a:moveTo>
                  <a:lnTo>
                    <a:pt x="1446263" y="4957318"/>
                  </a:lnTo>
                  <a:lnTo>
                    <a:pt x="1379943" y="4922571"/>
                  </a:lnTo>
                  <a:lnTo>
                    <a:pt x="1376845" y="4920945"/>
                  </a:lnTo>
                  <a:lnTo>
                    <a:pt x="1372997" y="4922126"/>
                  </a:lnTo>
                  <a:lnTo>
                    <a:pt x="1369745" y="4928349"/>
                  </a:lnTo>
                  <a:lnTo>
                    <a:pt x="1370939" y="4932197"/>
                  </a:lnTo>
                  <a:lnTo>
                    <a:pt x="1438452" y="4967567"/>
                  </a:lnTo>
                  <a:lnTo>
                    <a:pt x="1439735" y="4967770"/>
                  </a:lnTo>
                  <a:lnTo>
                    <a:pt x="1442974" y="4967376"/>
                  </a:lnTo>
                  <a:lnTo>
                    <a:pt x="1444828" y="4966182"/>
                  </a:lnTo>
                  <a:lnTo>
                    <a:pt x="1447457" y="4961153"/>
                  </a:lnTo>
                  <a:close/>
                </a:path>
                <a:path w="1485264" h="5041265">
                  <a:moveTo>
                    <a:pt x="1468704" y="4684090"/>
                  </a:moveTo>
                  <a:lnTo>
                    <a:pt x="1465021" y="4678096"/>
                  </a:lnTo>
                  <a:lnTo>
                    <a:pt x="1461122" y="4677181"/>
                  </a:lnTo>
                  <a:lnTo>
                    <a:pt x="1392948" y="4719193"/>
                  </a:lnTo>
                  <a:lnTo>
                    <a:pt x="1392034" y="4723104"/>
                  </a:lnTo>
                  <a:lnTo>
                    <a:pt x="1393875" y="4726089"/>
                  </a:lnTo>
                  <a:lnTo>
                    <a:pt x="1395222" y="4728273"/>
                  </a:lnTo>
                  <a:lnTo>
                    <a:pt x="1397660" y="4729353"/>
                  </a:lnTo>
                  <a:lnTo>
                    <a:pt x="1400937" y="4728946"/>
                  </a:lnTo>
                  <a:lnTo>
                    <a:pt x="1401800" y="4728654"/>
                  </a:lnTo>
                  <a:lnTo>
                    <a:pt x="1467777" y="4688002"/>
                  </a:lnTo>
                  <a:lnTo>
                    <a:pt x="1468704" y="4684090"/>
                  </a:lnTo>
                  <a:close/>
                </a:path>
                <a:path w="1485264" h="5041265">
                  <a:moveTo>
                    <a:pt x="1485138" y="4825085"/>
                  </a:moveTo>
                  <a:lnTo>
                    <a:pt x="1484287" y="4818113"/>
                  </a:lnTo>
                  <a:lnTo>
                    <a:pt x="1481112" y="4815637"/>
                  </a:lnTo>
                  <a:lnTo>
                    <a:pt x="1477632" y="4816068"/>
                  </a:lnTo>
                  <a:lnTo>
                    <a:pt x="1408252" y="4824590"/>
                  </a:lnTo>
                  <a:lnTo>
                    <a:pt x="1405775" y="4827752"/>
                  </a:lnTo>
                  <a:lnTo>
                    <a:pt x="1406639" y="4834725"/>
                  </a:lnTo>
                  <a:lnTo>
                    <a:pt x="1409801" y="4837188"/>
                  </a:lnTo>
                  <a:lnTo>
                    <a:pt x="1482661" y="4828248"/>
                  </a:lnTo>
                  <a:lnTo>
                    <a:pt x="1485138" y="4825085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96092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296092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296092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96092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296092" y="1836241"/>
              <a:ext cx="3211195" cy="5113020"/>
            </a:xfrm>
            <a:custGeom>
              <a:avLst/>
              <a:gdLst/>
              <a:ahLst/>
              <a:cxnLst/>
              <a:rect l="l" t="t" r="r" b="b"/>
              <a:pathLst>
                <a:path w="3211195" h="5113020">
                  <a:moveTo>
                    <a:pt x="79400" y="4919116"/>
                  </a:moveTo>
                  <a:lnTo>
                    <a:pt x="76822" y="4916043"/>
                  </a:lnTo>
                  <a:lnTo>
                    <a:pt x="3695" y="4909642"/>
                  </a:lnTo>
                  <a:lnTo>
                    <a:pt x="622" y="4912220"/>
                  </a:lnTo>
                  <a:lnTo>
                    <a:pt x="0" y="4919218"/>
                  </a:lnTo>
                  <a:lnTo>
                    <a:pt x="2590" y="4922291"/>
                  </a:lnTo>
                  <a:lnTo>
                    <a:pt x="6083" y="4922596"/>
                  </a:lnTo>
                  <a:lnTo>
                    <a:pt x="75717" y="4928692"/>
                  </a:lnTo>
                  <a:lnTo>
                    <a:pt x="78790" y="4926101"/>
                  </a:lnTo>
                  <a:lnTo>
                    <a:pt x="79400" y="4919116"/>
                  </a:lnTo>
                  <a:close/>
                </a:path>
                <a:path w="3211195" h="5113020">
                  <a:moveTo>
                    <a:pt x="89484" y="4814049"/>
                  </a:moveTo>
                  <a:lnTo>
                    <a:pt x="88430" y="4810163"/>
                  </a:lnTo>
                  <a:lnTo>
                    <a:pt x="18834" y="4770577"/>
                  </a:lnTo>
                  <a:lnTo>
                    <a:pt x="14973" y="4771618"/>
                  </a:lnTo>
                  <a:lnTo>
                    <a:pt x="11506" y="4777727"/>
                  </a:lnTo>
                  <a:lnTo>
                    <a:pt x="12560" y="4781601"/>
                  </a:lnTo>
                  <a:lnTo>
                    <a:pt x="15608" y="4783340"/>
                  </a:lnTo>
                  <a:lnTo>
                    <a:pt x="79921" y="4819942"/>
                  </a:lnTo>
                  <a:lnTo>
                    <a:pt x="80797" y="4820196"/>
                  </a:lnTo>
                  <a:lnTo>
                    <a:pt x="84086" y="4820488"/>
                  </a:lnTo>
                  <a:lnTo>
                    <a:pt x="86487" y="4819320"/>
                  </a:lnTo>
                  <a:lnTo>
                    <a:pt x="89484" y="4814049"/>
                  </a:lnTo>
                  <a:close/>
                </a:path>
                <a:path w="3211195" h="5113020">
                  <a:moveTo>
                    <a:pt x="118922" y="5018392"/>
                  </a:moveTo>
                  <a:lnTo>
                    <a:pt x="115455" y="5012283"/>
                  </a:lnTo>
                  <a:lnTo>
                    <a:pt x="111569" y="5011255"/>
                  </a:lnTo>
                  <a:lnTo>
                    <a:pt x="43472" y="5050015"/>
                  </a:lnTo>
                  <a:lnTo>
                    <a:pt x="42405" y="5053889"/>
                  </a:lnTo>
                  <a:lnTo>
                    <a:pt x="44145" y="5056937"/>
                  </a:lnTo>
                  <a:lnTo>
                    <a:pt x="45212" y="5058829"/>
                  </a:lnTo>
                  <a:lnTo>
                    <a:pt x="47104" y="5059946"/>
                  </a:lnTo>
                  <a:lnTo>
                    <a:pt x="50355" y="5060226"/>
                  </a:lnTo>
                  <a:lnTo>
                    <a:pt x="51638" y="5059972"/>
                  </a:lnTo>
                  <a:lnTo>
                    <a:pt x="117868" y="5022266"/>
                  </a:lnTo>
                  <a:lnTo>
                    <a:pt x="118922" y="5018392"/>
                  </a:lnTo>
                  <a:close/>
                </a:path>
                <a:path w="3211195" h="5113020">
                  <a:moveTo>
                    <a:pt x="656005" y="5107571"/>
                  </a:moveTo>
                  <a:lnTo>
                    <a:pt x="655637" y="5103571"/>
                  </a:lnTo>
                  <a:lnTo>
                    <a:pt x="597992" y="5055794"/>
                  </a:lnTo>
                  <a:lnTo>
                    <a:pt x="595299" y="5053558"/>
                  </a:lnTo>
                  <a:lnTo>
                    <a:pt x="591286" y="5053914"/>
                  </a:lnTo>
                  <a:lnTo>
                    <a:pt x="586816" y="5059324"/>
                  </a:lnTo>
                  <a:lnTo>
                    <a:pt x="587184" y="5063337"/>
                  </a:lnTo>
                  <a:lnTo>
                    <a:pt x="645858" y="5111966"/>
                  </a:lnTo>
                  <a:lnTo>
                    <a:pt x="647077" y="5112436"/>
                  </a:lnTo>
                  <a:lnTo>
                    <a:pt x="650328" y="5112728"/>
                  </a:lnTo>
                  <a:lnTo>
                    <a:pt x="652386" y="5111940"/>
                  </a:lnTo>
                  <a:lnTo>
                    <a:pt x="656005" y="5107571"/>
                  </a:lnTo>
                  <a:close/>
                </a:path>
                <a:path w="3211195" h="5113020">
                  <a:moveTo>
                    <a:pt x="721766" y="4975314"/>
                  </a:moveTo>
                  <a:lnTo>
                    <a:pt x="719175" y="4972240"/>
                  </a:lnTo>
                  <a:lnTo>
                    <a:pt x="715683" y="4971935"/>
                  </a:lnTo>
                  <a:lnTo>
                    <a:pt x="646049" y="4965839"/>
                  </a:lnTo>
                  <a:lnTo>
                    <a:pt x="642975" y="4968430"/>
                  </a:lnTo>
                  <a:lnTo>
                    <a:pt x="642366" y="4975415"/>
                  </a:lnTo>
                  <a:lnTo>
                    <a:pt x="644944" y="4978489"/>
                  </a:lnTo>
                  <a:lnTo>
                    <a:pt x="718070" y="4984889"/>
                  </a:lnTo>
                  <a:lnTo>
                    <a:pt x="721144" y="4982311"/>
                  </a:lnTo>
                  <a:lnTo>
                    <a:pt x="721766" y="4975314"/>
                  </a:lnTo>
                  <a:close/>
                </a:path>
                <a:path w="3211195" h="5113020">
                  <a:moveTo>
                    <a:pt x="734402" y="4840973"/>
                  </a:moveTo>
                  <a:lnTo>
                    <a:pt x="732040" y="4834356"/>
                  </a:lnTo>
                  <a:lnTo>
                    <a:pt x="728421" y="4832642"/>
                  </a:lnTo>
                  <a:lnTo>
                    <a:pt x="653008" y="4859566"/>
                  </a:lnTo>
                  <a:lnTo>
                    <a:pt x="651294" y="4863198"/>
                  </a:lnTo>
                  <a:lnTo>
                    <a:pt x="652475" y="4866500"/>
                  </a:lnTo>
                  <a:lnTo>
                    <a:pt x="653338" y="4868913"/>
                  </a:lnTo>
                  <a:lnTo>
                    <a:pt x="655497" y="4870475"/>
                  </a:lnTo>
                  <a:lnTo>
                    <a:pt x="658787" y="4870767"/>
                  </a:lnTo>
                  <a:lnTo>
                    <a:pt x="659688" y="4870666"/>
                  </a:lnTo>
                  <a:lnTo>
                    <a:pt x="732688" y="4844605"/>
                  </a:lnTo>
                  <a:lnTo>
                    <a:pt x="734402" y="4840973"/>
                  </a:lnTo>
                  <a:close/>
                </a:path>
                <a:path w="3211195" h="5113020">
                  <a:moveTo>
                    <a:pt x="2889262" y="217627"/>
                  </a:moveTo>
                  <a:lnTo>
                    <a:pt x="2884932" y="182295"/>
                  </a:lnTo>
                  <a:lnTo>
                    <a:pt x="2881757" y="179832"/>
                  </a:lnTo>
                  <a:lnTo>
                    <a:pt x="2874797" y="180682"/>
                  </a:lnTo>
                  <a:lnTo>
                    <a:pt x="2872321" y="183845"/>
                  </a:lnTo>
                  <a:lnTo>
                    <a:pt x="2876664" y="219176"/>
                  </a:lnTo>
                  <a:lnTo>
                    <a:pt x="2879826" y="221653"/>
                  </a:lnTo>
                  <a:lnTo>
                    <a:pt x="2883306" y="221221"/>
                  </a:lnTo>
                  <a:lnTo>
                    <a:pt x="2886786" y="220789"/>
                  </a:lnTo>
                  <a:lnTo>
                    <a:pt x="2889262" y="217627"/>
                  </a:lnTo>
                  <a:close/>
                </a:path>
                <a:path w="3211195" h="5113020">
                  <a:moveTo>
                    <a:pt x="3018675" y="360121"/>
                  </a:moveTo>
                  <a:lnTo>
                    <a:pt x="3007233" y="359092"/>
                  </a:lnTo>
                  <a:lnTo>
                    <a:pt x="2984843" y="360121"/>
                  </a:lnTo>
                  <a:lnTo>
                    <a:pt x="3018675" y="360121"/>
                  </a:lnTo>
                  <a:close/>
                </a:path>
                <a:path w="3211195" h="5113020">
                  <a:moveTo>
                    <a:pt x="3049701" y="197929"/>
                  </a:moveTo>
                  <a:lnTo>
                    <a:pt x="3045371" y="162598"/>
                  </a:lnTo>
                  <a:lnTo>
                    <a:pt x="3042196" y="160121"/>
                  </a:lnTo>
                  <a:lnTo>
                    <a:pt x="3038716" y="160553"/>
                  </a:lnTo>
                  <a:lnTo>
                    <a:pt x="3035236" y="160985"/>
                  </a:lnTo>
                  <a:lnTo>
                    <a:pt x="3032760" y="164147"/>
                  </a:lnTo>
                  <a:lnTo>
                    <a:pt x="3037103" y="199478"/>
                  </a:lnTo>
                  <a:lnTo>
                    <a:pt x="3040265" y="201942"/>
                  </a:lnTo>
                  <a:lnTo>
                    <a:pt x="3047225" y="201091"/>
                  </a:lnTo>
                  <a:lnTo>
                    <a:pt x="3049701" y="197929"/>
                  </a:lnTo>
                  <a:close/>
                </a:path>
                <a:path w="3211195" h="5113020">
                  <a:moveTo>
                    <a:pt x="3211093" y="152209"/>
                  </a:moveTo>
                  <a:lnTo>
                    <a:pt x="3209760" y="84924"/>
                  </a:lnTo>
                  <a:lnTo>
                    <a:pt x="3200946" y="50939"/>
                  </a:lnTo>
                  <a:lnTo>
                    <a:pt x="3198076" y="46405"/>
                  </a:lnTo>
                  <a:lnTo>
                    <a:pt x="3198076" y="153797"/>
                  </a:lnTo>
                  <a:lnTo>
                    <a:pt x="3187674" y="212674"/>
                  </a:lnTo>
                  <a:lnTo>
                    <a:pt x="3172168" y="259562"/>
                  </a:lnTo>
                  <a:lnTo>
                    <a:pt x="3157778" y="291084"/>
                  </a:lnTo>
                  <a:lnTo>
                    <a:pt x="3153333" y="301548"/>
                  </a:lnTo>
                  <a:lnTo>
                    <a:pt x="3150527" y="312559"/>
                  </a:lnTo>
                  <a:lnTo>
                    <a:pt x="3149396" y="323951"/>
                  </a:lnTo>
                  <a:lnTo>
                    <a:pt x="3149968" y="335559"/>
                  </a:lnTo>
                  <a:lnTo>
                    <a:pt x="3154845" y="375234"/>
                  </a:lnTo>
                  <a:lnTo>
                    <a:pt x="3157283" y="425589"/>
                  </a:lnTo>
                  <a:lnTo>
                    <a:pt x="3153803" y="469607"/>
                  </a:lnTo>
                  <a:lnTo>
                    <a:pt x="3141865" y="528332"/>
                  </a:lnTo>
                  <a:lnTo>
                    <a:pt x="3116199" y="556780"/>
                  </a:lnTo>
                  <a:lnTo>
                    <a:pt x="3093897" y="565327"/>
                  </a:lnTo>
                  <a:lnTo>
                    <a:pt x="3086303" y="564857"/>
                  </a:lnTo>
                  <a:lnTo>
                    <a:pt x="3082201" y="561251"/>
                  </a:lnTo>
                  <a:lnTo>
                    <a:pt x="3077641" y="551154"/>
                  </a:lnTo>
                  <a:lnTo>
                    <a:pt x="3076003" y="534250"/>
                  </a:lnTo>
                  <a:lnTo>
                    <a:pt x="3076283" y="513626"/>
                  </a:lnTo>
                  <a:lnTo>
                    <a:pt x="3077489" y="491629"/>
                  </a:lnTo>
                  <a:lnTo>
                    <a:pt x="3078315" y="477393"/>
                  </a:lnTo>
                  <a:lnTo>
                    <a:pt x="3078759" y="466267"/>
                  </a:lnTo>
                  <a:lnTo>
                    <a:pt x="3078886" y="456247"/>
                  </a:lnTo>
                  <a:lnTo>
                    <a:pt x="3078810" y="448741"/>
                  </a:lnTo>
                  <a:lnTo>
                    <a:pt x="3078061" y="437896"/>
                  </a:lnTo>
                  <a:lnTo>
                    <a:pt x="3077667" y="434695"/>
                  </a:lnTo>
                  <a:lnTo>
                    <a:pt x="3077095" y="429298"/>
                  </a:lnTo>
                  <a:lnTo>
                    <a:pt x="3065488" y="384670"/>
                  </a:lnTo>
                  <a:lnTo>
                    <a:pt x="3026410" y="360819"/>
                  </a:lnTo>
                  <a:lnTo>
                    <a:pt x="3018815" y="360133"/>
                  </a:lnTo>
                  <a:lnTo>
                    <a:pt x="2984843" y="360133"/>
                  </a:lnTo>
                  <a:lnTo>
                    <a:pt x="2984576" y="360133"/>
                  </a:lnTo>
                  <a:lnTo>
                    <a:pt x="2984157" y="360133"/>
                  </a:lnTo>
                  <a:lnTo>
                    <a:pt x="2978061" y="360870"/>
                  </a:lnTo>
                  <a:lnTo>
                    <a:pt x="2977438" y="361010"/>
                  </a:lnTo>
                  <a:lnTo>
                    <a:pt x="2955201" y="365467"/>
                  </a:lnTo>
                  <a:lnTo>
                    <a:pt x="2912351" y="390131"/>
                  </a:lnTo>
                  <a:lnTo>
                    <a:pt x="2902140" y="419633"/>
                  </a:lnTo>
                  <a:lnTo>
                    <a:pt x="2902534" y="435229"/>
                  </a:lnTo>
                  <a:lnTo>
                    <a:pt x="2904426" y="450672"/>
                  </a:lnTo>
                  <a:lnTo>
                    <a:pt x="2905214" y="456247"/>
                  </a:lnTo>
                  <a:lnTo>
                    <a:pt x="2905556" y="459079"/>
                  </a:lnTo>
                  <a:lnTo>
                    <a:pt x="2907652" y="470928"/>
                  </a:lnTo>
                  <a:lnTo>
                    <a:pt x="2910929" y="483984"/>
                  </a:lnTo>
                  <a:lnTo>
                    <a:pt x="2914954" y="497776"/>
                  </a:lnTo>
                  <a:lnTo>
                    <a:pt x="2919323" y="511822"/>
                  </a:lnTo>
                  <a:lnTo>
                    <a:pt x="2925584" y="532130"/>
                  </a:lnTo>
                  <a:lnTo>
                    <a:pt x="2930842" y="552069"/>
                  </a:lnTo>
                  <a:lnTo>
                    <a:pt x="2933357" y="568871"/>
                  </a:lnTo>
                  <a:lnTo>
                    <a:pt x="2931363" y="579780"/>
                  </a:lnTo>
                  <a:lnTo>
                    <a:pt x="2928251" y="584263"/>
                  </a:lnTo>
                  <a:lnTo>
                    <a:pt x="2920987" y="586562"/>
                  </a:lnTo>
                  <a:lnTo>
                    <a:pt x="2911424" y="586066"/>
                  </a:lnTo>
                  <a:lnTo>
                    <a:pt x="2872854" y="570979"/>
                  </a:lnTo>
                  <a:lnTo>
                    <a:pt x="2839732" y="508139"/>
                  </a:lnTo>
                  <a:lnTo>
                    <a:pt x="2825712" y="466267"/>
                  </a:lnTo>
                  <a:lnTo>
                    <a:pt x="2815894" y="416852"/>
                  </a:lnTo>
                  <a:lnTo>
                    <a:pt x="2811526" y="381330"/>
                  </a:lnTo>
                  <a:lnTo>
                    <a:pt x="2808909" y="368147"/>
                  </a:lnTo>
                  <a:lnTo>
                    <a:pt x="2804414" y="355561"/>
                  </a:lnTo>
                  <a:lnTo>
                    <a:pt x="2798089" y="343750"/>
                  </a:lnTo>
                  <a:lnTo>
                    <a:pt x="2790037" y="332879"/>
                  </a:lnTo>
                  <a:lnTo>
                    <a:pt x="2766834" y="302958"/>
                  </a:lnTo>
                  <a:lnTo>
                    <a:pt x="2741409" y="261226"/>
                  </a:lnTo>
                  <a:lnTo>
                    <a:pt x="2719032" y="208826"/>
                  </a:lnTo>
                  <a:lnTo>
                    <a:pt x="2704973" y="146900"/>
                  </a:lnTo>
                  <a:lnTo>
                    <a:pt x="2704465" y="120878"/>
                  </a:lnTo>
                  <a:lnTo>
                    <a:pt x="2709811" y="98806"/>
                  </a:lnTo>
                  <a:lnTo>
                    <a:pt x="2737916" y="66751"/>
                  </a:lnTo>
                  <a:lnTo>
                    <a:pt x="2783141" y="52324"/>
                  </a:lnTo>
                  <a:lnTo>
                    <a:pt x="2808325" y="51092"/>
                  </a:lnTo>
                  <a:lnTo>
                    <a:pt x="2831452" y="52971"/>
                  </a:lnTo>
                  <a:lnTo>
                    <a:pt x="2850438" y="56870"/>
                  </a:lnTo>
                  <a:lnTo>
                    <a:pt x="2863138" y="61734"/>
                  </a:lnTo>
                  <a:lnTo>
                    <a:pt x="2876448" y="83185"/>
                  </a:lnTo>
                  <a:lnTo>
                    <a:pt x="2903309" y="98450"/>
                  </a:lnTo>
                  <a:lnTo>
                    <a:pt x="2940456" y="106248"/>
                  </a:lnTo>
                  <a:lnTo>
                    <a:pt x="2984639" y="105321"/>
                  </a:lnTo>
                  <a:lnTo>
                    <a:pt x="2988119" y="104889"/>
                  </a:lnTo>
                  <a:lnTo>
                    <a:pt x="2990596" y="101727"/>
                  </a:lnTo>
                  <a:lnTo>
                    <a:pt x="2989745" y="94754"/>
                  </a:lnTo>
                  <a:lnTo>
                    <a:pt x="2988907" y="94094"/>
                  </a:lnTo>
                  <a:lnTo>
                    <a:pt x="2986570" y="92278"/>
                  </a:lnTo>
                  <a:lnTo>
                    <a:pt x="2983090" y="92710"/>
                  </a:lnTo>
                  <a:lnTo>
                    <a:pt x="2950654" y="94094"/>
                  </a:lnTo>
                  <a:lnTo>
                    <a:pt x="2921635" y="90462"/>
                  </a:lnTo>
                  <a:lnTo>
                    <a:pt x="2898025" y="82473"/>
                  </a:lnTo>
                  <a:lnTo>
                    <a:pt x="2881807" y="70815"/>
                  </a:lnTo>
                  <a:lnTo>
                    <a:pt x="2898610" y="74955"/>
                  </a:lnTo>
                  <a:lnTo>
                    <a:pt x="2915348" y="76847"/>
                  </a:lnTo>
                  <a:lnTo>
                    <a:pt x="2930321" y="77203"/>
                  </a:lnTo>
                  <a:lnTo>
                    <a:pt x="2941828" y="76746"/>
                  </a:lnTo>
                  <a:lnTo>
                    <a:pt x="2942298" y="76809"/>
                  </a:lnTo>
                  <a:lnTo>
                    <a:pt x="2950349" y="75692"/>
                  </a:lnTo>
                  <a:lnTo>
                    <a:pt x="2965437" y="72466"/>
                  </a:lnTo>
                  <a:lnTo>
                    <a:pt x="2970758" y="70815"/>
                  </a:lnTo>
                  <a:lnTo>
                    <a:pt x="2984893" y="66433"/>
                  </a:lnTo>
                  <a:lnTo>
                    <a:pt x="2989046" y="64477"/>
                  </a:lnTo>
                  <a:lnTo>
                    <a:pt x="3004858" y="57010"/>
                  </a:lnTo>
                  <a:lnTo>
                    <a:pt x="3021469" y="43561"/>
                  </a:lnTo>
                  <a:lnTo>
                    <a:pt x="3038932" y="31711"/>
                  </a:lnTo>
                  <a:lnTo>
                    <a:pt x="3069793" y="19608"/>
                  </a:lnTo>
                  <a:lnTo>
                    <a:pt x="3107575" y="12763"/>
                  </a:lnTo>
                  <a:lnTo>
                    <a:pt x="3145790" y="16662"/>
                  </a:lnTo>
                  <a:lnTo>
                    <a:pt x="3180829" y="40970"/>
                  </a:lnTo>
                  <a:lnTo>
                    <a:pt x="3197161" y="86474"/>
                  </a:lnTo>
                  <a:lnTo>
                    <a:pt x="3198076" y="153797"/>
                  </a:lnTo>
                  <a:lnTo>
                    <a:pt x="3198076" y="46405"/>
                  </a:lnTo>
                  <a:lnTo>
                    <a:pt x="3186138" y="27508"/>
                  </a:lnTo>
                  <a:lnTo>
                    <a:pt x="3168180" y="12763"/>
                  </a:lnTo>
                  <a:lnTo>
                    <a:pt x="3149511" y="4521"/>
                  </a:lnTo>
                  <a:lnTo>
                    <a:pt x="3107499" y="0"/>
                  </a:lnTo>
                  <a:lnTo>
                    <a:pt x="3066173" y="7315"/>
                  </a:lnTo>
                  <a:lnTo>
                    <a:pt x="3032125" y="20916"/>
                  </a:lnTo>
                  <a:lnTo>
                    <a:pt x="3011894" y="35229"/>
                  </a:lnTo>
                  <a:lnTo>
                    <a:pt x="2995688" y="47675"/>
                  </a:lnTo>
                  <a:lnTo>
                    <a:pt x="2975800" y="56184"/>
                  </a:lnTo>
                  <a:lnTo>
                    <a:pt x="2957030" y="61366"/>
                  </a:lnTo>
                  <a:lnTo>
                    <a:pt x="2944520" y="63779"/>
                  </a:lnTo>
                  <a:lnTo>
                    <a:pt x="2931718" y="64477"/>
                  </a:lnTo>
                  <a:lnTo>
                    <a:pt x="2912376" y="63982"/>
                  </a:lnTo>
                  <a:lnTo>
                    <a:pt x="2891066" y="60515"/>
                  </a:lnTo>
                  <a:lnTo>
                    <a:pt x="2872270" y="52324"/>
                  </a:lnTo>
                  <a:lnTo>
                    <a:pt x="2869120" y="51092"/>
                  </a:lnTo>
                  <a:lnTo>
                    <a:pt x="2849245" y="43370"/>
                  </a:lnTo>
                  <a:lnTo>
                    <a:pt x="2812910" y="38417"/>
                  </a:lnTo>
                  <a:lnTo>
                    <a:pt x="2771051" y="41313"/>
                  </a:lnTo>
                  <a:lnTo>
                    <a:pt x="2731363" y="55867"/>
                  </a:lnTo>
                  <a:lnTo>
                    <a:pt x="2701391" y="87033"/>
                  </a:lnTo>
                  <a:lnTo>
                    <a:pt x="2692362" y="148450"/>
                  </a:lnTo>
                  <a:lnTo>
                    <a:pt x="2706928" y="212674"/>
                  </a:lnTo>
                  <a:lnTo>
                    <a:pt x="2730093" y="266966"/>
                  </a:lnTo>
                  <a:lnTo>
                    <a:pt x="2756408" y="310197"/>
                  </a:lnTo>
                  <a:lnTo>
                    <a:pt x="2780411" y="341160"/>
                  </a:lnTo>
                  <a:lnTo>
                    <a:pt x="2787345" y="350520"/>
                  </a:lnTo>
                  <a:lnTo>
                    <a:pt x="2792793" y="360692"/>
                  </a:lnTo>
                  <a:lnTo>
                    <a:pt x="2796679" y="371525"/>
                  </a:lnTo>
                  <a:lnTo>
                    <a:pt x="2798927" y="382879"/>
                  </a:lnTo>
                  <a:lnTo>
                    <a:pt x="2803283" y="418401"/>
                  </a:lnTo>
                  <a:lnTo>
                    <a:pt x="2812097" y="464578"/>
                  </a:lnTo>
                  <a:lnTo>
                    <a:pt x="2825038" y="505294"/>
                  </a:lnTo>
                  <a:lnTo>
                    <a:pt x="2854363" y="568350"/>
                  </a:lnTo>
                  <a:lnTo>
                    <a:pt x="2894977" y="596150"/>
                  </a:lnTo>
                  <a:lnTo>
                    <a:pt x="2914154" y="598932"/>
                  </a:lnTo>
                  <a:lnTo>
                    <a:pt x="2917355" y="598830"/>
                  </a:lnTo>
                  <a:lnTo>
                    <a:pt x="2945930" y="573392"/>
                  </a:lnTo>
                  <a:lnTo>
                    <a:pt x="2944457" y="555040"/>
                  </a:lnTo>
                  <a:lnTo>
                    <a:pt x="2939059" y="532904"/>
                  </a:lnTo>
                  <a:lnTo>
                    <a:pt x="2931439" y="508000"/>
                  </a:lnTo>
                  <a:lnTo>
                    <a:pt x="2927197" y="494385"/>
                  </a:lnTo>
                  <a:lnTo>
                    <a:pt x="2923286" y="481076"/>
                  </a:lnTo>
                  <a:lnTo>
                    <a:pt x="2920149" y="468604"/>
                  </a:lnTo>
                  <a:lnTo>
                    <a:pt x="2918168" y="457530"/>
                  </a:lnTo>
                  <a:lnTo>
                    <a:pt x="2917812" y="454634"/>
                  </a:lnTo>
                  <a:lnTo>
                    <a:pt x="2916986" y="448741"/>
                  </a:lnTo>
                  <a:lnTo>
                    <a:pt x="2915221" y="434695"/>
                  </a:lnTo>
                  <a:lnTo>
                    <a:pt x="2914726" y="421335"/>
                  </a:lnTo>
                  <a:lnTo>
                    <a:pt x="2916720" y="408965"/>
                  </a:lnTo>
                  <a:lnTo>
                    <a:pt x="2944545" y="382308"/>
                  </a:lnTo>
                  <a:lnTo>
                    <a:pt x="2982544" y="373126"/>
                  </a:lnTo>
                  <a:lnTo>
                    <a:pt x="3003893" y="371741"/>
                  </a:lnTo>
                  <a:lnTo>
                    <a:pt x="3021647" y="372846"/>
                  </a:lnTo>
                  <a:lnTo>
                    <a:pt x="3055099" y="391972"/>
                  </a:lnTo>
                  <a:lnTo>
                    <a:pt x="3064472" y="430631"/>
                  </a:lnTo>
                  <a:lnTo>
                    <a:pt x="3065094" y="436549"/>
                  </a:lnTo>
                  <a:lnTo>
                    <a:pt x="3065449" y="439445"/>
                  </a:lnTo>
                  <a:lnTo>
                    <a:pt x="3066084" y="448741"/>
                  </a:lnTo>
                  <a:lnTo>
                    <a:pt x="3066173" y="463296"/>
                  </a:lnTo>
                  <a:lnTo>
                    <a:pt x="3065576" y="477723"/>
                  </a:lnTo>
                  <a:lnTo>
                    <a:pt x="3064624" y="494385"/>
                  </a:lnTo>
                  <a:lnTo>
                    <a:pt x="3063392" y="517639"/>
                  </a:lnTo>
                  <a:lnTo>
                    <a:pt x="3066529" y="558584"/>
                  </a:lnTo>
                  <a:lnTo>
                    <a:pt x="3087992" y="576808"/>
                  </a:lnTo>
                  <a:lnTo>
                    <a:pt x="3096920" y="576783"/>
                  </a:lnTo>
                  <a:lnTo>
                    <a:pt x="3135630" y="558533"/>
                  </a:lnTo>
                  <a:lnTo>
                    <a:pt x="3161385" y="500583"/>
                  </a:lnTo>
                  <a:lnTo>
                    <a:pt x="3170047" y="421335"/>
                  </a:lnTo>
                  <a:lnTo>
                    <a:pt x="3169958" y="418401"/>
                  </a:lnTo>
                  <a:lnTo>
                    <a:pt x="3167443" y="373684"/>
                  </a:lnTo>
                  <a:lnTo>
                    <a:pt x="3162579" y="334010"/>
                  </a:lnTo>
                  <a:lnTo>
                    <a:pt x="3162096" y="324307"/>
                  </a:lnTo>
                  <a:lnTo>
                    <a:pt x="3163024" y="314807"/>
                  </a:lnTo>
                  <a:lnTo>
                    <a:pt x="3165348" y="305638"/>
                  </a:lnTo>
                  <a:lnTo>
                    <a:pt x="3169043" y="296938"/>
                  </a:lnTo>
                  <a:lnTo>
                    <a:pt x="3185528" y="260616"/>
                  </a:lnTo>
                  <a:lnTo>
                    <a:pt x="3201289" y="211569"/>
                  </a:lnTo>
                  <a:lnTo>
                    <a:pt x="3211093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882460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98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882460" y="321409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882460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30"/>
                  </a:moveTo>
                  <a:lnTo>
                    <a:pt x="298564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96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4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4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46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39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31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134011" y="1211173"/>
              <a:ext cx="1485265" cy="5041265"/>
            </a:xfrm>
            <a:custGeom>
              <a:avLst/>
              <a:gdLst/>
              <a:ahLst/>
              <a:cxnLst/>
              <a:rect l="l" t="t" r="r" b="b"/>
              <a:pathLst>
                <a:path w="1485265" h="5041265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5" h="5041265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5" h="5041265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  <a:path w="1485265" h="5041265">
                  <a:moveTo>
                    <a:pt x="832281" y="4791824"/>
                  </a:moveTo>
                  <a:lnTo>
                    <a:pt x="830440" y="4788255"/>
                  </a:lnTo>
                  <a:lnTo>
                    <a:pt x="754126" y="4763998"/>
                  </a:lnTo>
                  <a:lnTo>
                    <a:pt x="750582" y="4765827"/>
                  </a:lnTo>
                  <a:lnTo>
                    <a:pt x="748449" y="4772520"/>
                  </a:lnTo>
                  <a:lnTo>
                    <a:pt x="750290" y="4776089"/>
                  </a:lnTo>
                  <a:lnTo>
                    <a:pt x="753630" y="4777156"/>
                  </a:lnTo>
                  <a:lnTo>
                    <a:pt x="824141" y="4799584"/>
                  </a:lnTo>
                  <a:lnTo>
                    <a:pt x="825055" y="4799660"/>
                  </a:lnTo>
                  <a:lnTo>
                    <a:pt x="828332" y="4799254"/>
                  </a:lnTo>
                  <a:lnTo>
                    <a:pt x="830440" y="4797615"/>
                  </a:lnTo>
                  <a:lnTo>
                    <a:pt x="832281" y="4791824"/>
                  </a:lnTo>
                  <a:close/>
                </a:path>
                <a:path w="1485265" h="5041265">
                  <a:moveTo>
                    <a:pt x="845134" y="4903660"/>
                  </a:moveTo>
                  <a:lnTo>
                    <a:pt x="844270" y="4896688"/>
                  </a:lnTo>
                  <a:lnTo>
                    <a:pt x="841108" y="4894224"/>
                  </a:lnTo>
                  <a:lnTo>
                    <a:pt x="768248" y="4903165"/>
                  </a:lnTo>
                  <a:lnTo>
                    <a:pt x="765771" y="4906327"/>
                  </a:lnTo>
                  <a:lnTo>
                    <a:pt x="766635" y="4913300"/>
                  </a:lnTo>
                  <a:lnTo>
                    <a:pt x="769797" y="4915776"/>
                  </a:lnTo>
                  <a:lnTo>
                    <a:pt x="773277" y="4915344"/>
                  </a:lnTo>
                  <a:lnTo>
                    <a:pt x="842657" y="4906823"/>
                  </a:lnTo>
                  <a:lnTo>
                    <a:pt x="845134" y="4903660"/>
                  </a:lnTo>
                  <a:close/>
                </a:path>
                <a:path w="1485265" h="5041265">
                  <a:moveTo>
                    <a:pt x="903579" y="4985588"/>
                  </a:moveTo>
                  <a:lnTo>
                    <a:pt x="898906" y="4980330"/>
                  </a:lnTo>
                  <a:lnTo>
                    <a:pt x="894892" y="4980127"/>
                  </a:lnTo>
                  <a:lnTo>
                    <a:pt x="836333" y="5032210"/>
                  </a:lnTo>
                  <a:lnTo>
                    <a:pt x="836104" y="5036223"/>
                  </a:lnTo>
                  <a:lnTo>
                    <a:pt x="838441" y="5038839"/>
                  </a:lnTo>
                  <a:lnTo>
                    <a:pt x="839876" y="5040465"/>
                  </a:lnTo>
                  <a:lnTo>
                    <a:pt x="841959" y="5041163"/>
                  </a:lnTo>
                  <a:lnTo>
                    <a:pt x="845197" y="5040769"/>
                  </a:lnTo>
                  <a:lnTo>
                    <a:pt x="846404" y="5040249"/>
                  </a:lnTo>
                  <a:lnTo>
                    <a:pt x="903338" y="4989601"/>
                  </a:lnTo>
                  <a:lnTo>
                    <a:pt x="903579" y="4985588"/>
                  </a:lnTo>
                  <a:close/>
                </a:path>
                <a:path w="1485265" h="5041265">
                  <a:moveTo>
                    <a:pt x="1447457" y="4961153"/>
                  </a:moveTo>
                  <a:lnTo>
                    <a:pt x="1446263" y="4957318"/>
                  </a:lnTo>
                  <a:lnTo>
                    <a:pt x="1379943" y="4922571"/>
                  </a:lnTo>
                  <a:lnTo>
                    <a:pt x="1376845" y="4920945"/>
                  </a:lnTo>
                  <a:lnTo>
                    <a:pt x="1372997" y="4922126"/>
                  </a:lnTo>
                  <a:lnTo>
                    <a:pt x="1369745" y="4928349"/>
                  </a:lnTo>
                  <a:lnTo>
                    <a:pt x="1370939" y="4932197"/>
                  </a:lnTo>
                  <a:lnTo>
                    <a:pt x="1438452" y="4967567"/>
                  </a:lnTo>
                  <a:lnTo>
                    <a:pt x="1439735" y="4967770"/>
                  </a:lnTo>
                  <a:lnTo>
                    <a:pt x="1442974" y="4967376"/>
                  </a:lnTo>
                  <a:lnTo>
                    <a:pt x="1444828" y="4966182"/>
                  </a:lnTo>
                  <a:lnTo>
                    <a:pt x="1447457" y="4961153"/>
                  </a:lnTo>
                  <a:close/>
                </a:path>
                <a:path w="1485265" h="5041265">
                  <a:moveTo>
                    <a:pt x="1468704" y="4684090"/>
                  </a:moveTo>
                  <a:lnTo>
                    <a:pt x="1465021" y="4678096"/>
                  </a:lnTo>
                  <a:lnTo>
                    <a:pt x="1461122" y="4677181"/>
                  </a:lnTo>
                  <a:lnTo>
                    <a:pt x="1392948" y="4719193"/>
                  </a:lnTo>
                  <a:lnTo>
                    <a:pt x="1392034" y="4723104"/>
                  </a:lnTo>
                  <a:lnTo>
                    <a:pt x="1393875" y="4726089"/>
                  </a:lnTo>
                  <a:lnTo>
                    <a:pt x="1395222" y="4728273"/>
                  </a:lnTo>
                  <a:lnTo>
                    <a:pt x="1397660" y="4729353"/>
                  </a:lnTo>
                  <a:lnTo>
                    <a:pt x="1400937" y="4728946"/>
                  </a:lnTo>
                  <a:lnTo>
                    <a:pt x="1401800" y="4728654"/>
                  </a:lnTo>
                  <a:lnTo>
                    <a:pt x="1467777" y="4688002"/>
                  </a:lnTo>
                  <a:lnTo>
                    <a:pt x="1468704" y="4684090"/>
                  </a:lnTo>
                  <a:close/>
                </a:path>
                <a:path w="1485265" h="5041265">
                  <a:moveTo>
                    <a:pt x="1485138" y="4825085"/>
                  </a:moveTo>
                  <a:lnTo>
                    <a:pt x="1484274" y="4818113"/>
                  </a:lnTo>
                  <a:lnTo>
                    <a:pt x="1481112" y="4815637"/>
                  </a:lnTo>
                  <a:lnTo>
                    <a:pt x="1477632" y="4816068"/>
                  </a:lnTo>
                  <a:lnTo>
                    <a:pt x="1408252" y="4824590"/>
                  </a:lnTo>
                  <a:lnTo>
                    <a:pt x="1405775" y="4827752"/>
                  </a:lnTo>
                  <a:lnTo>
                    <a:pt x="1406639" y="4834725"/>
                  </a:lnTo>
                  <a:lnTo>
                    <a:pt x="1409801" y="4837188"/>
                  </a:lnTo>
                  <a:lnTo>
                    <a:pt x="1482661" y="4828248"/>
                  </a:lnTo>
                  <a:lnTo>
                    <a:pt x="1485138" y="4825085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021400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021400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021400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032906" y="5269699"/>
              <a:ext cx="723265" cy="1882139"/>
            </a:xfrm>
            <a:custGeom>
              <a:avLst/>
              <a:gdLst/>
              <a:ahLst/>
              <a:cxnLst/>
              <a:rect l="l" t="t" r="r" b="b"/>
              <a:pathLst>
                <a:path w="723265" h="1882140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1882140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1882140">
                  <a:moveTo>
                    <a:pt x="282409" y="1451584"/>
                  </a:moveTo>
                  <a:lnTo>
                    <a:pt x="279831" y="1448498"/>
                  </a:lnTo>
                  <a:lnTo>
                    <a:pt x="272834" y="1447888"/>
                  </a:lnTo>
                  <a:lnTo>
                    <a:pt x="269760" y="1450479"/>
                  </a:lnTo>
                  <a:lnTo>
                    <a:pt x="266649" y="1485938"/>
                  </a:lnTo>
                  <a:lnTo>
                    <a:pt x="269240" y="1489011"/>
                  </a:lnTo>
                  <a:lnTo>
                    <a:pt x="272732" y="1489316"/>
                  </a:lnTo>
                  <a:lnTo>
                    <a:pt x="276225" y="1489621"/>
                  </a:lnTo>
                  <a:lnTo>
                    <a:pt x="279311" y="1487043"/>
                  </a:lnTo>
                  <a:lnTo>
                    <a:pt x="282409" y="1451584"/>
                  </a:lnTo>
                  <a:close/>
                </a:path>
                <a:path w="723265" h="1882140">
                  <a:moveTo>
                    <a:pt x="443445" y="1465656"/>
                  </a:moveTo>
                  <a:lnTo>
                    <a:pt x="440855" y="1462582"/>
                  </a:lnTo>
                  <a:lnTo>
                    <a:pt x="437362" y="1462278"/>
                  </a:lnTo>
                  <a:lnTo>
                    <a:pt x="433870" y="1461973"/>
                  </a:lnTo>
                  <a:lnTo>
                    <a:pt x="430784" y="1464551"/>
                  </a:lnTo>
                  <a:lnTo>
                    <a:pt x="427685" y="1500009"/>
                  </a:lnTo>
                  <a:lnTo>
                    <a:pt x="430263" y="1503095"/>
                  </a:lnTo>
                  <a:lnTo>
                    <a:pt x="437261" y="1503705"/>
                  </a:lnTo>
                  <a:lnTo>
                    <a:pt x="440334" y="1501114"/>
                  </a:lnTo>
                  <a:lnTo>
                    <a:pt x="443445" y="1465656"/>
                  </a:lnTo>
                  <a:close/>
                </a:path>
                <a:path w="723265" h="1882140">
                  <a:moveTo>
                    <a:pt x="620395" y="1423873"/>
                  </a:moveTo>
                  <a:lnTo>
                    <a:pt x="618832" y="1388795"/>
                  </a:lnTo>
                  <a:lnTo>
                    <a:pt x="609219" y="1362798"/>
                  </a:lnTo>
                  <a:lnTo>
                    <a:pt x="607745" y="1360957"/>
                  </a:lnTo>
                  <a:lnTo>
                    <a:pt x="607745" y="1422768"/>
                  </a:lnTo>
                  <a:lnTo>
                    <a:pt x="594639" y="1488821"/>
                  </a:lnTo>
                  <a:lnTo>
                    <a:pt x="572236" y="1544218"/>
                  </a:lnTo>
                  <a:lnTo>
                    <a:pt x="547319" y="1586877"/>
                  </a:lnTo>
                  <a:lnTo>
                    <a:pt x="526694" y="1614728"/>
                  </a:lnTo>
                  <a:lnTo>
                    <a:pt x="520153" y="1624037"/>
                  </a:lnTo>
                  <a:lnTo>
                    <a:pt x="515124" y="1634210"/>
                  </a:lnTo>
                  <a:lnTo>
                    <a:pt x="511657" y="1645119"/>
                  </a:lnTo>
                  <a:lnTo>
                    <a:pt x="509803" y="1656600"/>
                  </a:lnTo>
                  <a:lnTo>
                    <a:pt x="506323" y="1696415"/>
                  </a:lnTo>
                  <a:lnTo>
                    <a:pt x="498233" y="1746173"/>
                  </a:lnTo>
                  <a:lnTo>
                    <a:pt x="485673" y="1788502"/>
                  </a:lnTo>
                  <a:lnTo>
                    <a:pt x="461797" y="1843481"/>
                  </a:lnTo>
                  <a:lnTo>
                    <a:pt x="430771" y="1865960"/>
                  </a:lnTo>
                  <a:lnTo>
                    <a:pt x="407187" y="1869694"/>
                  </a:lnTo>
                  <a:lnTo>
                    <a:pt x="399846" y="1867649"/>
                  </a:lnTo>
                  <a:lnTo>
                    <a:pt x="396595" y="1863267"/>
                  </a:lnTo>
                  <a:lnTo>
                    <a:pt x="394220" y="1852447"/>
                  </a:lnTo>
                  <a:lnTo>
                    <a:pt x="396138" y="1835569"/>
                  </a:lnTo>
                  <a:lnTo>
                    <a:pt x="400697" y="1815452"/>
                  </a:lnTo>
                  <a:lnTo>
                    <a:pt x="406247" y="1794941"/>
                  </a:lnTo>
                  <a:lnTo>
                    <a:pt x="410133" y="1780755"/>
                  </a:lnTo>
                  <a:lnTo>
                    <a:pt x="413689" y="1766824"/>
                  </a:lnTo>
                  <a:lnTo>
                    <a:pt x="416496" y="1753654"/>
                  </a:lnTo>
                  <a:lnTo>
                    <a:pt x="418185" y="1741754"/>
                  </a:lnTo>
                  <a:lnTo>
                    <a:pt x="418452" y="1738617"/>
                  </a:lnTo>
                  <a:lnTo>
                    <a:pt x="419036" y="1733143"/>
                  </a:lnTo>
                  <a:lnTo>
                    <a:pt x="420281" y="1718868"/>
                  </a:lnTo>
                  <a:lnTo>
                    <a:pt x="420217" y="1702219"/>
                  </a:lnTo>
                  <a:lnTo>
                    <a:pt x="416953" y="1687068"/>
                  </a:lnTo>
                  <a:lnTo>
                    <a:pt x="408990" y="1673085"/>
                  </a:lnTo>
                  <a:lnTo>
                    <a:pt x="398221" y="1663306"/>
                  </a:lnTo>
                  <a:lnTo>
                    <a:pt x="387997" y="1657896"/>
                  </a:lnTo>
                  <a:lnTo>
                    <a:pt x="383679" y="1655610"/>
                  </a:lnTo>
                  <a:lnTo>
                    <a:pt x="365277" y="1649933"/>
                  </a:lnTo>
                  <a:lnTo>
                    <a:pt x="342912" y="1646250"/>
                  </a:lnTo>
                  <a:lnTo>
                    <a:pt x="342607" y="1646174"/>
                  </a:lnTo>
                  <a:lnTo>
                    <a:pt x="341972" y="1646097"/>
                  </a:lnTo>
                  <a:lnTo>
                    <a:pt x="336524" y="1645615"/>
                  </a:lnTo>
                  <a:lnTo>
                    <a:pt x="336384" y="1645602"/>
                  </a:lnTo>
                  <a:lnTo>
                    <a:pt x="336016" y="1645615"/>
                  </a:lnTo>
                  <a:lnTo>
                    <a:pt x="335749" y="1645615"/>
                  </a:lnTo>
                  <a:lnTo>
                    <a:pt x="313067" y="1645361"/>
                  </a:lnTo>
                  <a:lnTo>
                    <a:pt x="293966" y="1647761"/>
                  </a:lnTo>
                  <a:lnTo>
                    <a:pt x="255803" y="1672894"/>
                  </a:lnTo>
                  <a:lnTo>
                    <a:pt x="245732" y="1717713"/>
                  </a:lnTo>
                  <a:lnTo>
                    <a:pt x="245300" y="1723758"/>
                  </a:lnTo>
                  <a:lnTo>
                    <a:pt x="245046" y="1726603"/>
                  </a:lnTo>
                  <a:lnTo>
                    <a:pt x="244817" y="1733143"/>
                  </a:lnTo>
                  <a:lnTo>
                    <a:pt x="244703" y="1740649"/>
                  </a:lnTo>
                  <a:lnTo>
                    <a:pt x="245110" y="1752079"/>
                  </a:lnTo>
                  <a:lnTo>
                    <a:pt x="246227" y="1766824"/>
                  </a:lnTo>
                  <a:lnTo>
                    <a:pt x="247561" y="1781048"/>
                  </a:lnTo>
                  <a:lnTo>
                    <a:pt x="249453" y="1802218"/>
                  </a:lnTo>
                  <a:lnTo>
                    <a:pt x="245198" y="1850034"/>
                  </a:lnTo>
                  <a:lnTo>
                    <a:pt x="233629" y="1854504"/>
                  </a:lnTo>
                  <a:lnTo>
                    <a:pt x="224383" y="1852041"/>
                  </a:lnTo>
                  <a:lnTo>
                    <a:pt x="189788" y="1829257"/>
                  </a:lnTo>
                  <a:lnTo>
                    <a:pt x="170446" y="1760893"/>
                  </a:lnTo>
                  <a:lnTo>
                    <a:pt x="165531" y="1717814"/>
                  </a:lnTo>
                  <a:lnTo>
                    <a:pt x="165633" y="1702219"/>
                  </a:lnTo>
                  <a:lnTo>
                    <a:pt x="166027" y="1672894"/>
                  </a:lnTo>
                  <a:lnTo>
                    <a:pt x="166141" y="1666392"/>
                  </a:lnTo>
                  <a:lnTo>
                    <a:pt x="169240" y="1631010"/>
                  </a:lnTo>
                  <a:lnTo>
                    <a:pt x="169418" y="1617560"/>
                  </a:lnTo>
                  <a:lnTo>
                    <a:pt x="167627" y="1604314"/>
                  </a:lnTo>
                  <a:lnTo>
                    <a:pt x="163906" y="1591437"/>
                  </a:lnTo>
                  <a:lnTo>
                    <a:pt x="158292" y="1579143"/>
                  </a:lnTo>
                  <a:lnTo>
                    <a:pt x="141820" y="1545043"/>
                  </a:lnTo>
                  <a:lnTo>
                    <a:pt x="125628" y="1498942"/>
                  </a:lnTo>
                  <a:lnTo>
                    <a:pt x="114630" y="1443037"/>
                  </a:lnTo>
                  <a:lnTo>
                    <a:pt x="113817" y="1384363"/>
                  </a:lnTo>
                  <a:lnTo>
                    <a:pt x="113868" y="1378966"/>
                  </a:lnTo>
                  <a:lnTo>
                    <a:pt x="128485" y="1333500"/>
                  </a:lnTo>
                  <a:lnTo>
                    <a:pt x="162636" y="1307985"/>
                  </a:lnTo>
                  <a:lnTo>
                    <a:pt x="197815" y="1302702"/>
                  </a:lnTo>
                  <a:lnTo>
                    <a:pt x="209880" y="1303286"/>
                  </a:lnTo>
                  <a:lnTo>
                    <a:pt x="256997" y="1313954"/>
                  </a:lnTo>
                  <a:lnTo>
                    <a:pt x="294728" y="1352867"/>
                  </a:lnTo>
                  <a:lnTo>
                    <a:pt x="317817" y="1373378"/>
                  </a:lnTo>
                  <a:lnTo>
                    <a:pt x="352539" y="1388732"/>
                  </a:lnTo>
                  <a:lnTo>
                    <a:pt x="395947" y="1397012"/>
                  </a:lnTo>
                  <a:lnTo>
                    <a:pt x="399453" y="1397317"/>
                  </a:lnTo>
                  <a:lnTo>
                    <a:pt x="402526" y="1394739"/>
                  </a:lnTo>
                  <a:lnTo>
                    <a:pt x="403136" y="1387741"/>
                  </a:lnTo>
                  <a:lnTo>
                    <a:pt x="400558" y="1384668"/>
                  </a:lnTo>
                  <a:lnTo>
                    <a:pt x="397065" y="1384363"/>
                  </a:lnTo>
                  <a:lnTo>
                    <a:pt x="365036" y="1378966"/>
                  </a:lnTo>
                  <a:lnTo>
                    <a:pt x="337413" y="1369377"/>
                  </a:lnTo>
                  <a:lnTo>
                    <a:pt x="315976" y="1356664"/>
                  </a:lnTo>
                  <a:lnTo>
                    <a:pt x="302539" y="1341882"/>
                  </a:lnTo>
                  <a:lnTo>
                    <a:pt x="318109" y="1349425"/>
                  </a:lnTo>
                  <a:lnTo>
                    <a:pt x="334086" y="1354759"/>
                  </a:lnTo>
                  <a:lnTo>
                    <a:pt x="348665" y="1358226"/>
                  </a:lnTo>
                  <a:lnTo>
                    <a:pt x="360019" y="1360157"/>
                  </a:lnTo>
                  <a:lnTo>
                    <a:pt x="360464" y="1360322"/>
                  </a:lnTo>
                  <a:lnTo>
                    <a:pt x="360934" y="1360436"/>
                  </a:lnTo>
                  <a:lnTo>
                    <a:pt x="361645" y="1360525"/>
                  </a:lnTo>
                  <a:lnTo>
                    <a:pt x="367474" y="1361033"/>
                  </a:lnTo>
                  <a:lnTo>
                    <a:pt x="368046" y="1361008"/>
                  </a:lnTo>
                  <a:lnTo>
                    <a:pt x="368579" y="1360906"/>
                  </a:lnTo>
                  <a:lnTo>
                    <a:pt x="384009" y="1360881"/>
                  </a:lnTo>
                  <a:lnTo>
                    <a:pt x="404291" y="1359039"/>
                  </a:lnTo>
                  <a:lnTo>
                    <a:pt x="425780" y="1353959"/>
                  </a:lnTo>
                  <a:lnTo>
                    <a:pt x="436905" y="1348282"/>
                  </a:lnTo>
                  <a:lnTo>
                    <a:pt x="444817" y="1344256"/>
                  </a:lnTo>
                  <a:lnTo>
                    <a:pt x="464362" y="1336294"/>
                  </a:lnTo>
                  <a:lnTo>
                    <a:pt x="497065" y="1330883"/>
                  </a:lnTo>
                  <a:lnTo>
                    <a:pt x="535444" y="1332039"/>
                  </a:lnTo>
                  <a:lnTo>
                    <a:pt x="572020" y="1343799"/>
                  </a:lnTo>
                  <a:lnTo>
                    <a:pt x="601230" y="1374863"/>
                  </a:lnTo>
                  <a:lnTo>
                    <a:pt x="607745" y="1422768"/>
                  </a:lnTo>
                  <a:lnTo>
                    <a:pt x="607745" y="1360957"/>
                  </a:lnTo>
                  <a:lnTo>
                    <a:pt x="578180" y="1332699"/>
                  </a:lnTo>
                  <a:lnTo>
                    <a:pt x="538022" y="1319542"/>
                  </a:lnTo>
                  <a:lnTo>
                    <a:pt x="496087" y="1318107"/>
                  </a:lnTo>
                  <a:lnTo>
                    <a:pt x="459943" y="1324330"/>
                  </a:lnTo>
                  <a:lnTo>
                    <a:pt x="437184" y="1334122"/>
                  </a:lnTo>
                  <a:lnTo>
                    <a:pt x="418744" y="1342936"/>
                  </a:lnTo>
                  <a:lnTo>
                    <a:pt x="397510" y="1347114"/>
                  </a:lnTo>
                  <a:lnTo>
                    <a:pt x="378167" y="1348282"/>
                  </a:lnTo>
                  <a:lnTo>
                    <a:pt x="365353" y="1348041"/>
                  </a:lnTo>
                  <a:lnTo>
                    <a:pt x="352679" y="1346060"/>
                  </a:lnTo>
                  <a:lnTo>
                    <a:pt x="335229" y="1341882"/>
                  </a:lnTo>
                  <a:lnTo>
                    <a:pt x="333857" y="1341551"/>
                  </a:lnTo>
                  <a:lnTo>
                    <a:pt x="313728" y="1333741"/>
                  </a:lnTo>
                  <a:lnTo>
                    <a:pt x="297116" y="1321854"/>
                  </a:lnTo>
                  <a:lnTo>
                    <a:pt x="276390" y="1308265"/>
                  </a:lnTo>
                  <a:lnTo>
                    <a:pt x="260908" y="1302702"/>
                  </a:lnTo>
                  <a:lnTo>
                    <a:pt x="241884" y="1295869"/>
                  </a:lnTo>
                  <a:lnTo>
                    <a:pt x="200329" y="1289989"/>
                  </a:lnTo>
                  <a:lnTo>
                    <a:pt x="158496" y="1295984"/>
                  </a:lnTo>
                  <a:lnTo>
                    <a:pt x="140220" y="1304785"/>
                  </a:lnTo>
                  <a:lnTo>
                    <a:pt x="122694" y="1320228"/>
                  </a:lnTo>
                  <a:lnTo>
                    <a:pt x="108724" y="1344168"/>
                  </a:lnTo>
                  <a:lnTo>
                    <a:pt x="101104" y="1378432"/>
                  </a:lnTo>
                  <a:lnTo>
                    <a:pt x="101993" y="1444269"/>
                  </a:lnTo>
                  <a:lnTo>
                    <a:pt x="113360" y="1502206"/>
                  </a:lnTo>
                  <a:lnTo>
                    <a:pt x="130111" y="1549958"/>
                  </a:lnTo>
                  <a:lnTo>
                    <a:pt x="147154" y="1585239"/>
                  </a:lnTo>
                  <a:lnTo>
                    <a:pt x="151993" y="1595843"/>
                  </a:lnTo>
                  <a:lnTo>
                    <a:pt x="155194" y="1606918"/>
                  </a:lnTo>
                  <a:lnTo>
                    <a:pt x="156629" y="1617560"/>
                  </a:lnTo>
                  <a:lnTo>
                    <a:pt x="156679" y="1622793"/>
                  </a:lnTo>
                  <a:lnTo>
                    <a:pt x="156591" y="1629905"/>
                  </a:lnTo>
                  <a:lnTo>
                    <a:pt x="153466" y="1665541"/>
                  </a:lnTo>
                  <a:lnTo>
                    <a:pt x="152476" y="1712544"/>
                  </a:lnTo>
                  <a:lnTo>
                    <a:pt x="156667" y="1755063"/>
                  </a:lnTo>
                  <a:lnTo>
                    <a:pt x="172250" y="1822843"/>
                  </a:lnTo>
                  <a:lnTo>
                    <a:pt x="206197" y="1858479"/>
                  </a:lnTo>
                  <a:lnTo>
                    <a:pt x="240207" y="1866861"/>
                  </a:lnTo>
                  <a:lnTo>
                    <a:pt x="248335" y="1864563"/>
                  </a:lnTo>
                  <a:lnTo>
                    <a:pt x="253923" y="1859241"/>
                  </a:lnTo>
                  <a:lnTo>
                    <a:pt x="256527" y="1854504"/>
                  </a:lnTo>
                  <a:lnTo>
                    <a:pt x="260769" y="1846808"/>
                  </a:lnTo>
                  <a:lnTo>
                    <a:pt x="263144" y="1828546"/>
                  </a:lnTo>
                  <a:lnTo>
                    <a:pt x="262470" y="1805774"/>
                  </a:lnTo>
                  <a:lnTo>
                    <a:pt x="260197" y="1779841"/>
                  </a:lnTo>
                  <a:lnTo>
                    <a:pt x="258864" y="1765630"/>
                  </a:lnTo>
                  <a:lnTo>
                    <a:pt x="257810" y="1751787"/>
                  </a:lnTo>
                  <a:lnTo>
                    <a:pt x="257429" y="1741754"/>
                  </a:lnTo>
                  <a:lnTo>
                    <a:pt x="257365" y="1737728"/>
                  </a:lnTo>
                  <a:lnTo>
                    <a:pt x="257695" y="1727708"/>
                  </a:lnTo>
                  <a:lnTo>
                    <a:pt x="258025" y="1723758"/>
                  </a:lnTo>
                  <a:lnTo>
                    <a:pt x="258533" y="1717027"/>
                  </a:lnTo>
                  <a:lnTo>
                    <a:pt x="274269" y="1670227"/>
                  </a:lnTo>
                  <a:lnTo>
                    <a:pt x="316852" y="1657896"/>
                  </a:lnTo>
                  <a:lnTo>
                    <a:pt x="338226" y="1658531"/>
                  </a:lnTo>
                  <a:lnTo>
                    <a:pt x="376529" y="1666392"/>
                  </a:lnTo>
                  <a:lnTo>
                    <a:pt x="405282" y="1692059"/>
                  </a:lnTo>
                  <a:lnTo>
                    <a:pt x="407708" y="1704352"/>
                  </a:lnTo>
                  <a:lnTo>
                    <a:pt x="407682" y="1712544"/>
                  </a:lnTo>
                  <a:lnTo>
                    <a:pt x="407568" y="1718868"/>
                  </a:lnTo>
                  <a:lnTo>
                    <a:pt x="406400" y="1731822"/>
                  </a:lnTo>
                  <a:lnTo>
                    <a:pt x="405676" y="1738960"/>
                  </a:lnTo>
                  <a:lnTo>
                    <a:pt x="405523" y="1740649"/>
                  </a:lnTo>
                  <a:lnTo>
                    <a:pt x="403936" y="1751787"/>
                  </a:lnTo>
                  <a:lnTo>
                    <a:pt x="401218" y="1764360"/>
                  </a:lnTo>
                  <a:lnTo>
                    <a:pt x="397776" y="1777796"/>
                  </a:lnTo>
                  <a:lnTo>
                    <a:pt x="394004" y="1791550"/>
                  </a:lnTo>
                  <a:lnTo>
                    <a:pt x="387261" y="1816696"/>
                  </a:lnTo>
                  <a:lnTo>
                    <a:pt x="382701" y="1838794"/>
                  </a:lnTo>
                  <a:lnTo>
                    <a:pt x="382625" y="1839772"/>
                  </a:lnTo>
                  <a:lnTo>
                    <a:pt x="381812" y="1857400"/>
                  </a:lnTo>
                  <a:lnTo>
                    <a:pt x="386397" y="1870824"/>
                  </a:lnTo>
                  <a:lnTo>
                    <a:pt x="391833" y="1876107"/>
                  </a:lnTo>
                  <a:lnTo>
                    <a:pt x="399021" y="1879688"/>
                  </a:lnTo>
                  <a:lnTo>
                    <a:pt x="407746" y="1881517"/>
                  </a:lnTo>
                  <a:lnTo>
                    <a:pt x="417830" y="1881517"/>
                  </a:lnTo>
                  <a:lnTo>
                    <a:pt x="463346" y="1861870"/>
                  </a:lnTo>
                  <a:lnTo>
                    <a:pt x="486651" y="1820392"/>
                  </a:lnTo>
                  <a:lnTo>
                    <a:pt x="511784" y="1744014"/>
                  </a:lnTo>
                  <a:lnTo>
                    <a:pt x="518972" y="1697520"/>
                  </a:lnTo>
                  <a:lnTo>
                    <a:pt x="522452" y="1657705"/>
                  </a:lnTo>
                  <a:lnTo>
                    <a:pt x="523989" y="1648117"/>
                  </a:lnTo>
                  <a:lnTo>
                    <a:pt x="526884" y="1639011"/>
                  </a:lnTo>
                  <a:lnTo>
                    <a:pt x="531063" y="1630527"/>
                  </a:lnTo>
                  <a:lnTo>
                    <a:pt x="536486" y="1622793"/>
                  </a:lnTo>
                  <a:lnTo>
                    <a:pt x="560158" y="1590687"/>
                  </a:lnTo>
                  <a:lnTo>
                    <a:pt x="585774" y="1545983"/>
                  </a:lnTo>
                  <a:lnTo>
                    <a:pt x="607707" y="1489951"/>
                  </a:lnTo>
                  <a:lnTo>
                    <a:pt x="620395" y="1423873"/>
                  </a:lnTo>
                  <a:close/>
                </a:path>
                <a:path w="723265" h="1882140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1882140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812531" y="1722881"/>
              <a:ext cx="4943475" cy="5226685"/>
            </a:xfrm>
            <a:custGeom>
              <a:avLst/>
              <a:gdLst/>
              <a:ahLst/>
              <a:cxnLst/>
              <a:rect l="l" t="t" r="r" b="b"/>
              <a:pathLst>
                <a:path w="4943475" h="5226684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4943475" h="5226684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4943475" h="5226684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4943475" h="5226684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  <a:path w="4943475" h="5226684">
                  <a:moveTo>
                    <a:pt x="4288269" y="5032476"/>
                  </a:moveTo>
                  <a:lnTo>
                    <a:pt x="4285691" y="5029403"/>
                  </a:lnTo>
                  <a:lnTo>
                    <a:pt x="4212564" y="5023002"/>
                  </a:lnTo>
                  <a:lnTo>
                    <a:pt x="4209491" y="5025580"/>
                  </a:lnTo>
                  <a:lnTo>
                    <a:pt x="4208869" y="5032578"/>
                  </a:lnTo>
                  <a:lnTo>
                    <a:pt x="4211459" y="5035651"/>
                  </a:lnTo>
                  <a:lnTo>
                    <a:pt x="4214952" y="5035956"/>
                  </a:lnTo>
                  <a:lnTo>
                    <a:pt x="4284586" y="5042052"/>
                  </a:lnTo>
                  <a:lnTo>
                    <a:pt x="4287659" y="5039461"/>
                  </a:lnTo>
                  <a:lnTo>
                    <a:pt x="4288269" y="5032476"/>
                  </a:lnTo>
                  <a:close/>
                </a:path>
                <a:path w="4943475" h="5226684">
                  <a:moveTo>
                    <a:pt x="4298353" y="4927409"/>
                  </a:moveTo>
                  <a:lnTo>
                    <a:pt x="4297299" y="4923523"/>
                  </a:lnTo>
                  <a:lnTo>
                    <a:pt x="4227703" y="4883937"/>
                  </a:lnTo>
                  <a:lnTo>
                    <a:pt x="4223842" y="4884979"/>
                  </a:lnTo>
                  <a:lnTo>
                    <a:pt x="4220375" y="4891087"/>
                  </a:lnTo>
                  <a:lnTo>
                    <a:pt x="4221429" y="4894961"/>
                  </a:lnTo>
                  <a:lnTo>
                    <a:pt x="4224477" y="4896701"/>
                  </a:lnTo>
                  <a:lnTo>
                    <a:pt x="4288790" y="4933302"/>
                  </a:lnTo>
                  <a:lnTo>
                    <a:pt x="4289666" y="4933556"/>
                  </a:lnTo>
                  <a:lnTo>
                    <a:pt x="4292955" y="4933848"/>
                  </a:lnTo>
                  <a:lnTo>
                    <a:pt x="4295356" y="4932680"/>
                  </a:lnTo>
                  <a:lnTo>
                    <a:pt x="4298353" y="4927409"/>
                  </a:lnTo>
                  <a:close/>
                </a:path>
                <a:path w="4943475" h="5226684">
                  <a:moveTo>
                    <a:pt x="4327791" y="5131752"/>
                  </a:moveTo>
                  <a:lnTo>
                    <a:pt x="4324324" y="5125644"/>
                  </a:lnTo>
                  <a:lnTo>
                    <a:pt x="4320438" y="5124615"/>
                  </a:lnTo>
                  <a:lnTo>
                    <a:pt x="4252341" y="5163375"/>
                  </a:lnTo>
                  <a:lnTo>
                    <a:pt x="4251274" y="5167249"/>
                  </a:lnTo>
                  <a:lnTo>
                    <a:pt x="4253014" y="5170297"/>
                  </a:lnTo>
                  <a:lnTo>
                    <a:pt x="4254081" y="5172189"/>
                  </a:lnTo>
                  <a:lnTo>
                    <a:pt x="4255973" y="5173307"/>
                  </a:lnTo>
                  <a:lnTo>
                    <a:pt x="4259224" y="5173586"/>
                  </a:lnTo>
                  <a:lnTo>
                    <a:pt x="4260507" y="5173332"/>
                  </a:lnTo>
                  <a:lnTo>
                    <a:pt x="4326737" y="5135626"/>
                  </a:lnTo>
                  <a:lnTo>
                    <a:pt x="4327791" y="5131752"/>
                  </a:lnTo>
                  <a:close/>
                </a:path>
                <a:path w="4943475" h="5226684">
                  <a:moveTo>
                    <a:pt x="4864874" y="5220932"/>
                  </a:moveTo>
                  <a:lnTo>
                    <a:pt x="4864506" y="5216931"/>
                  </a:lnTo>
                  <a:lnTo>
                    <a:pt x="4806861" y="5169154"/>
                  </a:lnTo>
                  <a:lnTo>
                    <a:pt x="4804168" y="5166919"/>
                  </a:lnTo>
                  <a:lnTo>
                    <a:pt x="4800155" y="5167274"/>
                  </a:lnTo>
                  <a:lnTo>
                    <a:pt x="4795685" y="5172684"/>
                  </a:lnTo>
                  <a:lnTo>
                    <a:pt x="4796053" y="5176698"/>
                  </a:lnTo>
                  <a:lnTo>
                    <a:pt x="4854727" y="5225326"/>
                  </a:lnTo>
                  <a:lnTo>
                    <a:pt x="4855946" y="5225796"/>
                  </a:lnTo>
                  <a:lnTo>
                    <a:pt x="4859198" y="5226088"/>
                  </a:lnTo>
                  <a:lnTo>
                    <a:pt x="4861255" y="5225300"/>
                  </a:lnTo>
                  <a:lnTo>
                    <a:pt x="4864874" y="5220932"/>
                  </a:lnTo>
                  <a:close/>
                </a:path>
                <a:path w="4943475" h="5226684">
                  <a:moveTo>
                    <a:pt x="4930635" y="5088674"/>
                  </a:moveTo>
                  <a:lnTo>
                    <a:pt x="4928044" y="5085600"/>
                  </a:lnTo>
                  <a:lnTo>
                    <a:pt x="4924552" y="5085296"/>
                  </a:lnTo>
                  <a:lnTo>
                    <a:pt x="4854918" y="5079200"/>
                  </a:lnTo>
                  <a:lnTo>
                    <a:pt x="4851844" y="5081790"/>
                  </a:lnTo>
                  <a:lnTo>
                    <a:pt x="4851235" y="5088775"/>
                  </a:lnTo>
                  <a:lnTo>
                    <a:pt x="4853813" y="5091849"/>
                  </a:lnTo>
                  <a:lnTo>
                    <a:pt x="4926939" y="5098250"/>
                  </a:lnTo>
                  <a:lnTo>
                    <a:pt x="4930013" y="5095672"/>
                  </a:lnTo>
                  <a:lnTo>
                    <a:pt x="4930635" y="5088674"/>
                  </a:lnTo>
                  <a:close/>
                </a:path>
                <a:path w="4943475" h="5226684">
                  <a:moveTo>
                    <a:pt x="4943272" y="4954333"/>
                  </a:moveTo>
                  <a:lnTo>
                    <a:pt x="4940909" y="4947717"/>
                  </a:lnTo>
                  <a:lnTo>
                    <a:pt x="4937290" y="4946002"/>
                  </a:lnTo>
                  <a:lnTo>
                    <a:pt x="4861877" y="4972926"/>
                  </a:lnTo>
                  <a:lnTo>
                    <a:pt x="4860163" y="4976558"/>
                  </a:lnTo>
                  <a:lnTo>
                    <a:pt x="4861344" y="4979860"/>
                  </a:lnTo>
                  <a:lnTo>
                    <a:pt x="4862207" y="4982273"/>
                  </a:lnTo>
                  <a:lnTo>
                    <a:pt x="4864366" y="4983835"/>
                  </a:lnTo>
                  <a:lnTo>
                    <a:pt x="4867656" y="4984127"/>
                  </a:lnTo>
                  <a:lnTo>
                    <a:pt x="4868557" y="4984026"/>
                  </a:lnTo>
                  <a:lnTo>
                    <a:pt x="4941557" y="4957965"/>
                  </a:lnTo>
                  <a:lnTo>
                    <a:pt x="4943272" y="495433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06537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706537" y="310073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706537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110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45477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45477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45477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45477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40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40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14"/>
                  </a:lnTo>
                  <a:lnTo>
                    <a:pt x="389661" y="1348282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42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4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37838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431845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431845" y="3100730"/>
              <a:ext cx="720725" cy="1895475"/>
            </a:xfrm>
            <a:custGeom>
              <a:avLst/>
              <a:gdLst/>
              <a:ahLst/>
              <a:cxnLst/>
              <a:rect l="l" t="t" r="r" b="b"/>
              <a:pathLst>
                <a:path w="72072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2072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2072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2072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2072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431845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683395" y="1211173"/>
              <a:ext cx="1485265" cy="4928235"/>
            </a:xfrm>
            <a:custGeom>
              <a:avLst/>
              <a:gdLst/>
              <a:ahLst/>
              <a:cxnLst/>
              <a:rect l="l" t="t" r="r" b="b"/>
              <a:pathLst>
                <a:path w="1485264" h="4928235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4" h="4928235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4" h="4928235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  <a:path w="1485264" h="4928235">
                  <a:moveTo>
                    <a:pt x="832281" y="4678464"/>
                  </a:moveTo>
                  <a:lnTo>
                    <a:pt x="830440" y="4674895"/>
                  </a:lnTo>
                  <a:lnTo>
                    <a:pt x="754126" y="4650638"/>
                  </a:lnTo>
                  <a:lnTo>
                    <a:pt x="750582" y="4652467"/>
                  </a:lnTo>
                  <a:lnTo>
                    <a:pt x="748449" y="4659160"/>
                  </a:lnTo>
                  <a:lnTo>
                    <a:pt x="750290" y="4662729"/>
                  </a:lnTo>
                  <a:lnTo>
                    <a:pt x="753630" y="4663795"/>
                  </a:lnTo>
                  <a:lnTo>
                    <a:pt x="824141" y="4686224"/>
                  </a:lnTo>
                  <a:lnTo>
                    <a:pt x="825055" y="4686300"/>
                  </a:lnTo>
                  <a:lnTo>
                    <a:pt x="828332" y="4685893"/>
                  </a:lnTo>
                  <a:lnTo>
                    <a:pt x="830440" y="4684255"/>
                  </a:lnTo>
                  <a:lnTo>
                    <a:pt x="832281" y="4678464"/>
                  </a:lnTo>
                  <a:close/>
                </a:path>
                <a:path w="1485264" h="4928235">
                  <a:moveTo>
                    <a:pt x="845134" y="4790300"/>
                  </a:moveTo>
                  <a:lnTo>
                    <a:pt x="844270" y="4783328"/>
                  </a:lnTo>
                  <a:lnTo>
                    <a:pt x="841108" y="4780864"/>
                  </a:lnTo>
                  <a:lnTo>
                    <a:pt x="768248" y="4789805"/>
                  </a:lnTo>
                  <a:lnTo>
                    <a:pt x="765771" y="4792967"/>
                  </a:lnTo>
                  <a:lnTo>
                    <a:pt x="766622" y="4799939"/>
                  </a:lnTo>
                  <a:lnTo>
                    <a:pt x="769797" y="4802416"/>
                  </a:lnTo>
                  <a:lnTo>
                    <a:pt x="773277" y="4801984"/>
                  </a:lnTo>
                  <a:lnTo>
                    <a:pt x="842657" y="4793462"/>
                  </a:lnTo>
                  <a:lnTo>
                    <a:pt x="845134" y="4790300"/>
                  </a:lnTo>
                  <a:close/>
                </a:path>
                <a:path w="1485264" h="4928235">
                  <a:moveTo>
                    <a:pt x="903566" y="4872228"/>
                  </a:moveTo>
                  <a:lnTo>
                    <a:pt x="898893" y="4866970"/>
                  </a:lnTo>
                  <a:lnTo>
                    <a:pt x="894880" y="4866767"/>
                  </a:lnTo>
                  <a:lnTo>
                    <a:pt x="836333" y="4918849"/>
                  </a:lnTo>
                  <a:lnTo>
                    <a:pt x="836091" y="4922863"/>
                  </a:lnTo>
                  <a:lnTo>
                    <a:pt x="838428" y="4925479"/>
                  </a:lnTo>
                  <a:lnTo>
                    <a:pt x="839863" y="4927104"/>
                  </a:lnTo>
                  <a:lnTo>
                    <a:pt x="841946" y="4927803"/>
                  </a:lnTo>
                  <a:lnTo>
                    <a:pt x="845185" y="4927409"/>
                  </a:lnTo>
                  <a:lnTo>
                    <a:pt x="846391" y="4926889"/>
                  </a:lnTo>
                  <a:lnTo>
                    <a:pt x="903338" y="4876241"/>
                  </a:lnTo>
                  <a:lnTo>
                    <a:pt x="903566" y="4872228"/>
                  </a:lnTo>
                  <a:close/>
                </a:path>
                <a:path w="1485264" h="4928235">
                  <a:moveTo>
                    <a:pt x="1447457" y="4847793"/>
                  </a:moveTo>
                  <a:lnTo>
                    <a:pt x="1446263" y="4843958"/>
                  </a:lnTo>
                  <a:lnTo>
                    <a:pt x="1379943" y="4809210"/>
                  </a:lnTo>
                  <a:lnTo>
                    <a:pt x="1376845" y="4807585"/>
                  </a:lnTo>
                  <a:lnTo>
                    <a:pt x="1372997" y="4808766"/>
                  </a:lnTo>
                  <a:lnTo>
                    <a:pt x="1369745" y="4814989"/>
                  </a:lnTo>
                  <a:lnTo>
                    <a:pt x="1370939" y="4818837"/>
                  </a:lnTo>
                  <a:lnTo>
                    <a:pt x="1438452" y="4854206"/>
                  </a:lnTo>
                  <a:lnTo>
                    <a:pt x="1439735" y="4854410"/>
                  </a:lnTo>
                  <a:lnTo>
                    <a:pt x="1442974" y="4854016"/>
                  </a:lnTo>
                  <a:lnTo>
                    <a:pt x="1444828" y="4852822"/>
                  </a:lnTo>
                  <a:lnTo>
                    <a:pt x="1447457" y="4847793"/>
                  </a:lnTo>
                  <a:close/>
                </a:path>
                <a:path w="1485264" h="4928235">
                  <a:moveTo>
                    <a:pt x="1468704" y="4570730"/>
                  </a:moveTo>
                  <a:lnTo>
                    <a:pt x="1465021" y="4564735"/>
                  </a:lnTo>
                  <a:lnTo>
                    <a:pt x="1461122" y="4563821"/>
                  </a:lnTo>
                  <a:lnTo>
                    <a:pt x="1392948" y="4605833"/>
                  </a:lnTo>
                  <a:lnTo>
                    <a:pt x="1392034" y="4609744"/>
                  </a:lnTo>
                  <a:lnTo>
                    <a:pt x="1393875" y="4612729"/>
                  </a:lnTo>
                  <a:lnTo>
                    <a:pt x="1395222" y="4614913"/>
                  </a:lnTo>
                  <a:lnTo>
                    <a:pt x="1397660" y="4615993"/>
                  </a:lnTo>
                  <a:lnTo>
                    <a:pt x="1400937" y="4615586"/>
                  </a:lnTo>
                  <a:lnTo>
                    <a:pt x="1401800" y="4615294"/>
                  </a:lnTo>
                  <a:lnTo>
                    <a:pt x="1467777" y="4574641"/>
                  </a:lnTo>
                  <a:lnTo>
                    <a:pt x="1468704" y="4570730"/>
                  </a:lnTo>
                  <a:close/>
                </a:path>
                <a:path w="1485264" h="4928235">
                  <a:moveTo>
                    <a:pt x="1485138" y="4711725"/>
                  </a:moveTo>
                  <a:lnTo>
                    <a:pt x="1484287" y="4704753"/>
                  </a:lnTo>
                  <a:lnTo>
                    <a:pt x="1481112" y="4702276"/>
                  </a:lnTo>
                  <a:lnTo>
                    <a:pt x="1477632" y="4702708"/>
                  </a:lnTo>
                  <a:lnTo>
                    <a:pt x="1408252" y="4711230"/>
                  </a:lnTo>
                  <a:lnTo>
                    <a:pt x="1405775" y="4714392"/>
                  </a:lnTo>
                  <a:lnTo>
                    <a:pt x="1406639" y="4721364"/>
                  </a:lnTo>
                  <a:lnTo>
                    <a:pt x="1409801" y="4723828"/>
                  </a:lnTo>
                  <a:lnTo>
                    <a:pt x="1482661" y="4714887"/>
                  </a:lnTo>
                  <a:lnTo>
                    <a:pt x="1485138" y="4711725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570784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570784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570784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2570784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42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-1435" y="1763597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78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809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44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55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24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92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49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-1435" y="3100730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11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-1435" y="4437862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30"/>
                  </a:moveTo>
                  <a:lnTo>
                    <a:pt x="281203" y="1478699"/>
                  </a:lnTo>
                  <a:lnTo>
                    <a:pt x="278041" y="1476235"/>
                  </a:lnTo>
                  <a:lnTo>
                    <a:pt x="271081" y="1477086"/>
                  </a:lnTo>
                  <a:lnTo>
                    <a:pt x="268605" y="1480248"/>
                  </a:lnTo>
                  <a:lnTo>
                    <a:pt x="272935" y="1515579"/>
                  </a:lnTo>
                  <a:lnTo>
                    <a:pt x="276110" y="1518056"/>
                  </a:lnTo>
                  <a:lnTo>
                    <a:pt x="279590" y="1517624"/>
                  </a:lnTo>
                  <a:lnTo>
                    <a:pt x="283070" y="1517192"/>
                  </a:lnTo>
                  <a:lnTo>
                    <a:pt x="285546" y="1514030"/>
                  </a:lnTo>
                  <a:close/>
                </a:path>
                <a:path w="719455" h="1895475">
                  <a:moveTo>
                    <a:pt x="414972" y="1656524"/>
                  </a:moveTo>
                  <a:lnTo>
                    <a:pt x="403517" y="1655495"/>
                  </a:lnTo>
                  <a:lnTo>
                    <a:pt x="381139" y="1656524"/>
                  </a:lnTo>
                  <a:lnTo>
                    <a:pt x="414972" y="1656524"/>
                  </a:lnTo>
                  <a:close/>
                </a:path>
                <a:path w="719455" h="1895475">
                  <a:moveTo>
                    <a:pt x="445998" y="1494332"/>
                  </a:moveTo>
                  <a:lnTo>
                    <a:pt x="441667" y="1459001"/>
                  </a:lnTo>
                  <a:lnTo>
                    <a:pt x="438492" y="1456524"/>
                  </a:lnTo>
                  <a:lnTo>
                    <a:pt x="435013" y="1456956"/>
                  </a:lnTo>
                  <a:lnTo>
                    <a:pt x="431533" y="1457388"/>
                  </a:lnTo>
                  <a:lnTo>
                    <a:pt x="429056" y="1460550"/>
                  </a:lnTo>
                  <a:lnTo>
                    <a:pt x="433400" y="1495882"/>
                  </a:lnTo>
                  <a:lnTo>
                    <a:pt x="436562" y="1498346"/>
                  </a:lnTo>
                  <a:lnTo>
                    <a:pt x="443522" y="1497495"/>
                  </a:lnTo>
                  <a:lnTo>
                    <a:pt x="445998" y="1494332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28"/>
                  </a:lnTo>
                  <a:lnTo>
                    <a:pt x="597242" y="1347343"/>
                  </a:lnTo>
                  <a:lnTo>
                    <a:pt x="594372" y="1342809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487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54"/>
                  </a:lnTo>
                  <a:lnTo>
                    <a:pt x="546265" y="1631962"/>
                  </a:lnTo>
                  <a:lnTo>
                    <a:pt x="551141" y="1671637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36"/>
                  </a:lnTo>
                  <a:lnTo>
                    <a:pt x="512483" y="1853196"/>
                  </a:lnTo>
                  <a:lnTo>
                    <a:pt x="490194" y="1861731"/>
                  </a:lnTo>
                  <a:lnTo>
                    <a:pt x="482600" y="1861261"/>
                  </a:lnTo>
                  <a:lnTo>
                    <a:pt x="478497" y="1857654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33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50"/>
                  </a:lnTo>
                  <a:lnTo>
                    <a:pt x="475107" y="1745145"/>
                  </a:lnTo>
                  <a:lnTo>
                    <a:pt x="474357" y="1734299"/>
                  </a:lnTo>
                  <a:lnTo>
                    <a:pt x="473964" y="1731111"/>
                  </a:lnTo>
                  <a:lnTo>
                    <a:pt x="473392" y="1725701"/>
                  </a:lnTo>
                  <a:lnTo>
                    <a:pt x="461784" y="1681073"/>
                  </a:lnTo>
                  <a:lnTo>
                    <a:pt x="449529" y="1668157"/>
                  </a:lnTo>
                  <a:lnTo>
                    <a:pt x="438518" y="1661731"/>
                  </a:lnTo>
                  <a:lnTo>
                    <a:pt x="422694" y="1657223"/>
                  </a:lnTo>
                  <a:lnTo>
                    <a:pt x="415112" y="1656537"/>
                  </a:lnTo>
                  <a:lnTo>
                    <a:pt x="381139" y="1656537"/>
                  </a:lnTo>
                  <a:lnTo>
                    <a:pt x="380873" y="1656537"/>
                  </a:lnTo>
                  <a:lnTo>
                    <a:pt x="380453" y="1656537"/>
                  </a:lnTo>
                  <a:lnTo>
                    <a:pt x="374357" y="1657273"/>
                  </a:lnTo>
                  <a:lnTo>
                    <a:pt x="373735" y="1657413"/>
                  </a:lnTo>
                  <a:lnTo>
                    <a:pt x="351497" y="1661883"/>
                  </a:lnTo>
                  <a:lnTo>
                    <a:pt x="308648" y="1686534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50"/>
                  </a:lnTo>
                  <a:lnTo>
                    <a:pt x="301853" y="1755482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26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83"/>
                  </a:lnTo>
                  <a:lnTo>
                    <a:pt x="324548" y="1880666"/>
                  </a:lnTo>
                  <a:lnTo>
                    <a:pt x="317284" y="1882965"/>
                  </a:lnTo>
                  <a:lnTo>
                    <a:pt x="307721" y="1882470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55"/>
                  </a:lnTo>
                  <a:lnTo>
                    <a:pt x="207822" y="1677733"/>
                  </a:lnTo>
                  <a:lnTo>
                    <a:pt x="205206" y="1664550"/>
                  </a:lnTo>
                  <a:lnTo>
                    <a:pt x="200698" y="1651965"/>
                  </a:lnTo>
                  <a:lnTo>
                    <a:pt x="194386" y="1640154"/>
                  </a:lnTo>
                  <a:lnTo>
                    <a:pt x="186334" y="1629283"/>
                  </a:lnTo>
                  <a:lnTo>
                    <a:pt x="163131" y="1599361"/>
                  </a:lnTo>
                  <a:lnTo>
                    <a:pt x="137706" y="1557629"/>
                  </a:lnTo>
                  <a:lnTo>
                    <a:pt x="115328" y="1505229"/>
                  </a:lnTo>
                  <a:lnTo>
                    <a:pt x="101269" y="1443304"/>
                  </a:lnTo>
                  <a:lnTo>
                    <a:pt x="100774" y="1417294"/>
                  </a:lnTo>
                  <a:lnTo>
                    <a:pt x="106108" y="1395209"/>
                  </a:lnTo>
                  <a:lnTo>
                    <a:pt x="134213" y="1363154"/>
                  </a:lnTo>
                  <a:lnTo>
                    <a:pt x="179438" y="1348727"/>
                  </a:lnTo>
                  <a:lnTo>
                    <a:pt x="204622" y="1347508"/>
                  </a:lnTo>
                  <a:lnTo>
                    <a:pt x="227749" y="1349375"/>
                  </a:lnTo>
                  <a:lnTo>
                    <a:pt x="246722" y="1353286"/>
                  </a:lnTo>
                  <a:lnTo>
                    <a:pt x="259435" y="1358138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24"/>
                  </a:lnTo>
                  <a:lnTo>
                    <a:pt x="384416" y="1401292"/>
                  </a:lnTo>
                  <a:lnTo>
                    <a:pt x="386892" y="1398130"/>
                  </a:lnTo>
                  <a:lnTo>
                    <a:pt x="386041" y="1391158"/>
                  </a:lnTo>
                  <a:lnTo>
                    <a:pt x="385191" y="1390497"/>
                  </a:lnTo>
                  <a:lnTo>
                    <a:pt x="382866" y="1388681"/>
                  </a:lnTo>
                  <a:lnTo>
                    <a:pt x="379387" y="1389113"/>
                  </a:lnTo>
                  <a:lnTo>
                    <a:pt x="346951" y="1390497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18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49"/>
                  </a:lnTo>
                  <a:lnTo>
                    <a:pt x="338594" y="1373212"/>
                  </a:lnTo>
                  <a:lnTo>
                    <a:pt x="346646" y="1372095"/>
                  </a:lnTo>
                  <a:lnTo>
                    <a:pt x="361734" y="1368869"/>
                  </a:lnTo>
                  <a:lnTo>
                    <a:pt x="367055" y="1367218"/>
                  </a:lnTo>
                  <a:lnTo>
                    <a:pt x="381190" y="1362849"/>
                  </a:lnTo>
                  <a:lnTo>
                    <a:pt x="385343" y="1360893"/>
                  </a:lnTo>
                  <a:lnTo>
                    <a:pt x="401154" y="1353426"/>
                  </a:lnTo>
                  <a:lnTo>
                    <a:pt x="417766" y="1339964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66"/>
                  </a:lnTo>
                  <a:lnTo>
                    <a:pt x="542086" y="1313065"/>
                  </a:lnTo>
                  <a:lnTo>
                    <a:pt x="577126" y="1337386"/>
                  </a:lnTo>
                  <a:lnTo>
                    <a:pt x="593458" y="1382877"/>
                  </a:lnTo>
                  <a:lnTo>
                    <a:pt x="594372" y="1450213"/>
                  </a:lnTo>
                  <a:lnTo>
                    <a:pt x="594372" y="1342809"/>
                  </a:lnTo>
                  <a:lnTo>
                    <a:pt x="564476" y="1309166"/>
                  </a:lnTo>
                  <a:lnTo>
                    <a:pt x="503783" y="1296403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33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82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27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16"/>
                  </a:lnTo>
                  <a:lnTo>
                    <a:pt x="127660" y="1352270"/>
                  </a:lnTo>
                  <a:lnTo>
                    <a:pt x="97688" y="1383436"/>
                  </a:lnTo>
                  <a:lnTo>
                    <a:pt x="88658" y="1444853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63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82"/>
                  </a:lnTo>
                  <a:lnTo>
                    <a:pt x="199580" y="1714804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53"/>
                  </a:lnTo>
                  <a:lnTo>
                    <a:pt x="291274" y="1892566"/>
                  </a:lnTo>
                  <a:lnTo>
                    <a:pt x="310451" y="1895335"/>
                  </a:lnTo>
                  <a:lnTo>
                    <a:pt x="313651" y="1895233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08"/>
                  </a:lnTo>
                  <a:lnTo>
                    <a:pt x="327736" y="1804403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33"/>
                  </a:lnTo>
                  <a:lnTo>
                    <a:pt x="314109" y="1751037"/>
                  </a:lnTo>
                  <a:lnTo>
                    <a:pt x="313283" y="1745145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68"/>
                  </a:lnTo>
                  <a:lnTo>
                    <a:pt x="340842" y="1678724"/>
                  </a:lnTo>
                  <a:lnTo>
                    <a:pt x="378841" y="1669529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34"/>
                  </a:lnTo>
                  <a:lnTo>
                    <a:pt x="461391" y="1732953"/>
                  </a:lnTo>
                  <a:lnTo>
                    <a:pt x="461746" y="1735848"/>
                  </a:lnTo>
                  <a:lnTo>
                    <a:pt x="462381" y="1745145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42"/>
                  </a:lnTo>
                  <a:lnTo>
                    <a:pt x="462826" y="1854987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03072" y="1871091"/>
                  </a:lnTo>
                  <a:lnTo>
                    <a:pt x="517766" y="1864753"/>
                  </a:lnTo>
                  <a:lnTo>
                    <a:pt x="522122" y="1861731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04"/>
                  </a:lnTo>
                  <a:lnTo>
                    <a:pt x="563740" y="1670088"/>
                  </a:lnTo>
                  <a:lnTo>
                    <a:pt x="558876" y="1630413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42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51383" y="1089004"/>
              <a:ext cx="7154545" cy="5157470"/>
            </a:xfrm>
            <a:custGeom>
              <a:avLst/>
              <a:gdLst/>
              <a:ahLst/>
              <a:cxnLst/>
              <a:rect l="l" t="t" r="r" b="b"/>
              <a:pathLst>
                <a:path w="7154545" h="5157470">
                  <a:moveTo>
                    <a:pt x="3697846" y="0"/>
                  </a:moveTo>
                  <a:lnTo>
                    <a:pt x="3642882" y="319"/>
                  </a:lnTo>
                  <a:lnTo>
                    <a:pt x="3588126" y="1274"/>
                  </a:lnTo>
                  <a:lnTo>
                    <a:pt x="3533582" y="2860"/>
                  </a:lnTo>
                  <a:lnTo>
                    <a:pt x="3479258" y="5072"/>
                  </a:lnTo>
                  <a:lnTo>
                    <a:pt x="3425160" y="7906"/>
                  </a:lnTo>
                  <a:lnTo>
                    <a:pt x="3371294" y="11357"/>
                  </a:lnTo>
                  <a:lnTo>
                    <a:pt x="3317666" y="15420"/>
                  </a:lnTo>
                  <a:lnTo>
                    <a:pt x="3264283" y="20090"/>
                  </a:lnTo>
                  <a:lnTo>
                    <a:pt x="3211152" y="25362"/>
                  </a:lnTo>
                  <a:lnTo>
                    <a:pt x="3158277" y="31233"/>
                  </a:lnTo>
                  <a:lnTo>
                    <a:pt x="3105667" y="37697"/>
                  </a:lnTo>
                  <a:lnTo>
                    <a:pt x="3053326" y="44749"/>
                  </a:lnTo>
                  <a:lnTo>
                    <a:pt x="3001262" y="52385"/>
                  </a:lnTo>
                  <a:lnTo>
                    <a:pt x="2949481" y="60600"/>
                  </a:lnTo>
                  <a:lnTo>
                    <a:pt x="2897989" y="69390"/>
                  </a:lnTo>
                  <a:lnTo>
                    <a:pt x="2846792" y="78749"/>
                  </a:lnTo>
                  <a:lnTo>
                    <a:pt x="2795897" y="88673"/>
                  </a:lnTo>
                  <a:lnTo>
                    <a:pt x="2745310" y="99157"/>
                  </a:lnTo>
                  <a:lnTo>
                    <a:pt x="2695037" y="110197"/>
                  </a:lnTo>
                  <a:lnTo>
                    <a:pt x="2645085" y="121787"/>
                  </a:lnTo>
                  <a:lnTo>
                    <a:pt x="2595460" y="133923"/>
                  </a:lnTo>
                  <a:lnTo>
                    <a:pt x="2546169" y="146601"/>
                  </a:lnTo>
                  <a:lnTo>
                    <a:pt x="2497217" y="159815"/>
                  </a:lnTo>
                  <a:lnTo>
                    <a:pt x="2448611" y="173561"/>
                  </a:lnTo>
                  <a:lnTo>
                    <a:pt x="2400357" y="187835"/>
                  </a:lnTo>
                  <a:lnTo>
                    <a:pt x="2352462" y="202630"/>
                  </a:lnTo>
                  <a:lnTo>
                    <a:pt x="2304932" y="217943"/>
                  </a:lnTo>
                  <a:lnTo>
                    <a:pt x="2257774" y="233770"/>
                  </a:lnTo>
                  <a:lnTo>
                    <a:pt x="2210993" y="250104"/>
                  </a:lnTo>
                  <a:lnTo>
                    <a:pt x="2164595" y="266942"/>
                  </a:lnTo>
                  <a:lnTo>
                    <a:pt x="2118589" y="284279"/>
                  </a:lnTo>
                  <a:lnTo>
                    <a:pt x="2072979" y="302110"/>
                  </a:lnTo>
                  <a:lnTo>
                    <a:pt x="2027771" y="320431"/>
                  </a:lnTo>
                  <a:lnTo>
                    <a:pt x="1982973" y="339236"/>
                  </a:lnTo>
                  <a:lnTo>
                    <a:pt x="1938591" y="358521"/>
                  </a:lnTo>
                  <a:lnTo>
                    <a:pt x="1894631" y="378281"/>
                  </a:lnTo>
                  <a:lnTo>
                    <a:pt x="1851098" y="398511"/>
                  </a:lnTo>
                  <a:lnTo>
                    <a:pt x="1808001" y="419208"/>
                  </a:lnTo>
                  <a:lnTo>
                    <a:pt x="1765344" y="440365"/>
                  </a:lnTo>
                  <a:lnTo>
                    <a:pt x="1723135" y="461979"/>
                  </a:lnTo>
                  <a:lnTo>
                    <a:pt x="1681379" y="484045"/>
                  </a:lnTo>
                  <a:lnTo>
                    <a:pt x="1640083" y="506557"/>
                  </a:lnTo>
                  <a:lnTo>
                    <a:pt x="1599253" y="529512"/>
                  </a:lnTo>
                  <a:lnTo>
                    <a:pt x="1558895" y="552904"/>
                  </a:lnTo>
                  <a:lnTo>
                    <a:pt x="1519017" y="576729"/>
                  </a:lnTo>
                  <a:lnTo>
                    <a:pt x="1479624" y="600981"/>
                  </a:lnTo>
                  <a:lnTo>
                    <a:pt x="1440722" y="625658"/>
                  </a:lnTo>
                  <a:lnTo>
                    <a:pt x="1402318" y="650752"/>
                  </a:lnTo>
                  <a:lnTo>
                    <a:pt x="1364418" y="676261"/>
                  </a:lnTo>
                  <a:lnTo>
                    <a:pt x="1327029" y="702178"/>
                  </a:lnTo>
                  <a:lnTo>
                    <a:pt x="1290156" y="728501"/>
                  </a:lnTo>
                  <a:lnTo>
                    <a:pt x="1253807" y="755222"/>
                  </a:lnTo>
                  <a:lnTo>
                    <a:pt x="1217987" y="782339"/>
                  </a:lnTo>
                  <a:lnTo>
                    <a:pt x="1182703" y="809846"/>
                  </a:lnTo>
                  <a:lnTo>
                    <a:pt x="1147961" y="837739"/>
                  </a:lnTo>
                  <a:lnTo>
                    <a:pt x="1113768" y="866013"/>
                  </a:lnTo>
                  <a:lnTo>
                    <a:pt x="1080129" y="894662"/>
                  </a:lnTo>
                  <a:lnTo>
                    <a:pt x="1047051" y="923683"/>
                  </a:lnTo>
                  <a:lnTo>
                    <a:pt x="1014541" y="953071"/>
                  </a:lnTo>
                  <a:lnTo>
                    <a:pt x="982605" y="982820"/>
                  </a:lnTo>
                  <a:lnTo>
                    <a:pt x="951248" y="1012927"/>
                  </a:lnTo>
                  <a:lnTo>
                    <a:pt x="920478" y="1043387"/>
                  </a:lnTo>
                  <a:lnTo>
                    <a:pt x="890301" y="1074194"/>
                  </a:lnTo>
                  <a:lnTo>
                    <a:pt x="860723" y="1105344"/>
                  </a:lnTo>
                  <a:lnTo>
                    <a:pt x="831750" y="1136832"/>
                  </a:lnTo>
                  <a:lnTo>
                    <a:pt x="803389" y="1168655"/>
                  </a:lnTo>
                  <a:lnTo>
                    <a:pt x="775646" y="1200806"/>
                  </a:lnTo>
                  <a:lnTo>
                    <a:pt x="748527" y="1233281"/>
                  </a:lnTo>
                  <a:lnTo>
                    <a:pt x="722040" y="1266076"/>
                  </a:lnTo>
                  <a:lnTo>
                    <a:pt x="696189" y="1299185"/>
                  </a:lnTo>
                  <a:lnTo>
                    <a:pt x="670981" y="1332605"/>
                  </a:lnTo>
                  <a:lnTo>
                    <a:pt x="646423" y="1366330"/>
                  </a:lnTo>
                  <a:lnTo>
                    <a:pt x="622521" y="1400355"/>
                  </a:lnTo>
                  <a:lnTo>
                    <a:pt x="599281" y="1434677"/>
                  </a:lnTo>
                  <a:lnTo>
                    <a:pt x="576710" y="1469289"/>
                  </a:lnTo>
                  <a:lnTo>
                    <a:pt x="554815" y="1504188"/>
                  </a:lnTo>
                  <a:lnTo>
                    <a:pt x="533600" y="1539369"/>
                  </a:lnTo>
                  <a:lnTo>
                    <a:pt x="513073" y="1574827"/>
                  </a:lnTo>
                  <a:lnTo>
                    <a:pt x="493240" y="1610557"/>
                  </a:lnTo>
                  <a:lnTo>
                    <a:pt x="474107" y="1646554"/>
                  </a:lnTo>
                  <a:lnTo>
                    <a:pt x="455681" y="1682815"/>
                  </a:lnTo>
                  <a:lnTo>
                    <a:pt x="437967" y="1719333"/>
                  </a:lnTo>
                  <a:lnTo>
                    <a:pt x="420973" y="1756105"/>
                  </a:lnTo>
                  <a:lnTo>
                    <a:pt x="404705" y="1793126"/>
                  </a:lnTo>
                  <a:lnTo>
                    <a:pt x="389168" y="1830390"/>
                  </a:lnTo>
                  <a:lnTo>
                    <a:pt x="374370" y="1867894"/>
                  </a:lnTo>
                  <a:lnTo>
                    <a:pt x="360316" y="1905632"/>
                  </a:lnTo>
                  <a:lnTo>
                    <a:pt x="347013" y="1943600"/>
                  </a:lnTo>
                  <a:lnTo>
                    <a:pt x="334468" y="1981794"/>
                  </a:lnTo>
                  <a:lnTo>
                    <a:pt x="322686" y="2020207"/>
                  </a:lnTo>
                  <a:lnTo>
                    <a:pt x="311674" y="2058837"/>
                  </a:lnTo>
                  <a:lnTo>
                    <a:pt x="301438" y="2097677"/>
                  </a:lnTo>
                  <a:lnTo>
                    <a:pt x="291984" y="2136723"/>
                  </a:lnTo>
                  <a:lnTo>
                    <a:pt x="283320" y="2175971"/>
                  </a:lnTo>
                  <a:lnTo>
                    <a:pt x="275450" y="2215416"/>
                  </a:lnTo>
                  <a:lnTo>
                    <a:pt x="268382" y="2255052"/>
                  </a:lnTo>
                  <a:lnTo>
                    <a:pt x="262122" y="2294876"/>
                  </a:lnTo>
                  <a:lnTo>
                    <a:pt x="256676" y="2334883"/>
                  </a:lnTo>
                  <a:lnTo>
                    <a:pt x="252051" y="2375067"/>
                  </a:lnTo>
                  <a:lnTo>
                    <a:pt x="248252" y="2415425"/>
                  </a:lnTo>
                  <a:lnTo>
                    <a:pt x="245286" y="2455951"/>
                  </a:lnTo>
                  <a:lnTo>
                    <a:pt x="243160" y="2496641"/>
                  </a:lnTo>
                  <a:lnTo>
                    <a:pt x="241880" y="2537490"/>
                  </a:lnTo>
                  <a:lnTo>
                    <a:pt x="241452" y="2578493"/>
                  </a:lnTo>
                  <a:lnTo>
                    <a:pt x="242105" y="2629113"/>
                  </a:lnTo>
                  <a:lnTo>
                    <a:pt x="244055" y="2679495"/>
                  </a:lnTo>
                  <a:lnTo>
                    <a:pt x="247291" y="2729632"/>
                  </a:lnTo>
                  <a:lnTo>
                    <a:pt x="251801" y="2779514"/>
                  </a:lnTo>
                  <a:lnTo>
                    <a:pt x="257573" y="2829132"/>
                  </a:lnTo>
                  <a:lnTo>
                    <a:pt x="264594" y="2878477"/>
                  </a:lnTo>
                  <a:lnTo>
                    <a:pt x="272854" y="2927541"/>
                  </a:lnTo>
                  <a:lnTo>
                    <a:pt x="282339" y="2976314"/>
                  </a:lnTo>
                  <a:lnTo>
                    <a:pt x="293039" y="3024789"/>
                  </a:lnTo>
                  <a:lnTo>
                    <a:pt x="304940" y="3072955"/>
                  </a:lnTo>
                  <a:lnTo>
                    <a:pt x="318032" y="3120804"/>
                  </a:lnTo>
                  <a:lnTo>
                    <a:pt x="332303" y="3168327"/>
                  </a:lnTo>
                  <a:lnTo>
                    <a:pt x="347739" y="3215515"/>
                  </a:lnTo>
                  <a:lnTo>
                    <a:pt x="364330" y="3262359"/>
                  </a:lnTo>
                  <a:lnTo>
                    <a:pt x="382064" y="3308851"/>
                  </a:lnTo>
                  <a:lnTo>
                    <a:pt x="400928" y="3354982"/>
                  </a:lnTo>
                  <a:lnTo>
                    <a:pt x="420911" y="3400742"/>
                  </a:lnTo>
                  <a:lnTo>
                    <a:pt x="442000" y="3446123"/>
                  </a:lnTo>
                  <a:lnTo>
                    <a:pt x="464184" y="3491115"/>
                  </a:lnTo>
                  <a:lnTo>
                    <a:pt x="396376" y="3560919"/>
                  </a:lnTo>
                  <a:lnTo>
                    <a:pt x="236288" y="3692980"/>
                  </a:lnTo>
                  <a:lnTo>
                    <a:pt x="74102" y="3820905"/>
                  </a:lnTo>
                  <a:lnTo>
                    <a:pt x="0" y="3878300"/>
                  </a:lnTo>
                  <a:lnTo>
                    <a:pt x="305245" y="3722275"/>
                  </a:lnTo>
                  <a:lnTo>
                    <a:pt x="463523" y="3644699"/>
                  </a:lnTo>
                  <a:lnTo>
                    <a:pt x="525710" y="3622565"/>
                  </a:lnTo>
                  <a:lnTo>
                    <a:pt x="542683" y="3632860"/>
                  </a:lnTo>
                  <a:lnTo>
                    <a:pt x="564650" y="3668650"/>
                  </a:lnTo>
                  <a:lnTo>
                    <a:pt x="587324" y="3704143"/>
                  </a:lnTo>
                  <a:lnTo>
                    <a:pt x="610698" y="3739336"/>
                  </a:lnTo>
                  <a:lnTo>
                    <a:pt x="634765" y="3774223"/>
                  </a:lnTo>
                  <a:lnTo>
                    <a:pt x="659520" y="3808799"/>
                  </a:lnTo>
                  <a:lnTo>
                    <a:pt x="684955" y="3843060"/>
                  </a:lnTo>
                  <a:lnTo>
                    <a:pt x="711063" y="3876999"/>
                  </a:lnTo>
                  <a:lnTo>
                    <a:pt x="737838" y="3910612"/>
                  </a:lnTo>
                  <a:lnTo>
                    <a:pt x="765273" y="3943894"/>
                  </a:lnTo>
                  <a:lnTo>
                    <a:pt x="793362" y="3976840"/>
                  </a:lnTo>
                  <a:lnTo>
                    <a:pt x="822096" y="4009446"/>
                  </a:lnTo>
                  <a:lnTo>
                    <a:pt x="851471" y="4041705"/>
                  </a:lnTo>
                  <a:lnTo>
                    <a:pt x="881479" y="4073613"/>
                  </a:lnTo>
                  <a:lnTo>
                    <a:pt x="912113" y="4105165"/>
                  </a:lnTo>
                  <a:lnTo>
                    <a:pt x="943366" y="4136355"/>
                  </a:lnTo>
                  <a:lnTo>
                    <a:pt x="975233" y="4167180"/>
                  </a:lnTo>
                  <a:lnTo>
                    <a:pt x="1007705" y="4197633"/>
                  </a:lnTo>
                  <a:lnTo>
                    <a:pt x="1040777" y="4227710"/>
                  </a:lnTo>
                  <a:lnTo>
                    <a:pt x="1074442" y="4257406"/>
                  </a:lnTo>
                  <a:lnTo>
                    <a:pt x="1108692" y="4286716"/>
                  </a:lnTo>
                  <a:lnTo>
                    <a:pt x="1143522" y="4315635"/>
                  </a:lnTo>
                  <a:lnTo>
                    <a:pt x="1178924" y="4344157"/>
                  </a:lnTo>
                  <a:lnTo>
                    <a:pt x="1214892" y="4372278"/>
                  </a:lnTo>
                  <a:lnTo>
                    <a:pt x="1251419" y="4399992"/>
                  </a:lnTo>
                  <a:lnTo>
                    <a:pt x="1288499" y="4427295"/>
                  </a:lnTo>
                  <a:lnTo>
                    <a:pt x="1326124" y="4454182"/>
                  </a:lnTo>
                  <a:lnTo>
                    <a:pt x="1364287" y="4480647"/>
                  </a:lnTo>
                  <a:lnTo>
                    <a:pt x="1402983" y="4506686"/>
                  </a:lnTo>
                  <a:lnTo>
                    <a:pt x="1442204" y="4532294"/>
                  </a:lnTo>
                  <a:lnTo>
                    <a:pt x="1481944" y="4557465"/>
                  </a:lnTo>
                  <a:lnTo>
                    <a:pt x="1522195" y="4582195"/>
                  </a:lnTo>
                  <a:lnTo>
                    <a:pt x="1562952" y="4606478"/>
                  </a:lnTo>
                  <a:lnTo>
                    <a:pt x="1604207" y="4630309"/>
                  </a:lnTo>
                  <a:lnTo>
                    <a:pt x="1645954" y="4653684"/>
                  </a:lnTo>
                  <a:lnTo>
                    <a:pt x="1688186" y="4676598"/>
                  </a:lnTo>
                  <a:lnTo>
                    <a:pt x="1730896" y="4699045"/>
                  </a:lnTo>
                  <a:lnTo>
                    <a:pt x="1774078" y="4721020"/>
                  </a:lnTo>
                  <a:lnTo>
                    <a:pt x="1817724" y="4742518"/>
                  </a:lnTo>
                  <a:lnTo>
                    <a:pt x="1861828" y="4763535"/>
                  </a:lnTo>
                  <a:lnTo>
                    <a:pt x="1906384" y="4784066"/>
                  </a:lnTo>
                  <a:lnTo>
                    <a:pt x="1951384" y="4804104"/>
                  </a:lnTo>
                  <a:lnTo>
                    <a:pt x="1996822" y="4823646"/>
                  </a:lnTo>
                  <a:lnTo>
                    <a:pt x="2042691" y="4842686"/>
                  </a:lnTo>
                  <a:lnTo>
                    <a:pt x="2088985" y="4861219"/>
                  </a:lnTo>
                  <a:lnTo>
                    <a:pt x="2135696" y="4879241"/>
                  </a:lnTo>
                  <a:lnTo>
                    <a:pt x="2182818" y="4896746"/>
                  </a:lnTo>
                  <a:lnTo>
                    <a:pt x="2230344" y="4913729"/>
                  </a:lnTo>
                  <a:lnTo>
                    <a:pt x="2278268" y="4930185"/>
                  </a:lnTo>
                  <a:lnTo>
                    <a:pt x="2326583" y="4946109"/>
                  </a:lnTo>
                  <a:lnTo>
                    <a:pt x="2375281" y="4961496"/>
                  </a:lnTo>
                  <a:lnTo>
                    <a:pt x="2424357" y="4976342"/>
                  </a:lnTo>
                  <a:lnTo>
                    <a:pt x="2473803" y="4990640"/>
                  </a:lnTo>
                  <a:lnTo>
                    <a:pt x="2523613" y="5004387"/>
                  </a:lnTo>
                  <a:lnTo>
                    <a:pt x="2573780" y="5017576"/>
                  </a:lnTo>
                  <a:lnTo>
                    <a:pt x="2624297" y="5030204"/>
                  </a:lnTo>
                  <a:lnTo>
                    <a:pt x="2675158" y="5042264"/>
                  </a:lnTo>
                  <a:lnTo>
                    <a:pt x="2726356" y="5053752"/>
                  </a:lnTo>
                  <a:lnTo>
                    <a:pt x="2777884" y="5064664"/>
                  </a:lnTo>
                  <a:lnTo>
                    <a:pt x="2829735" y="5074993"/>
                  </a:lnTo>
                  <a:lnTo>
                    <a:pt x="2881903" y="5084735"/>
                  </a:lnTo>
                  <a:lnTo>
                    <a:pt x="2934381" y="5093885"/>
                  </a:lnTo>
                  <a:lnTo>
                    <a:pt x="2987162" y="5102438"/>
                  </a:lnTo>
                  <a:lnTo>
                    <a:pt x="3040240" y="5110389"/>
                  </a:lnTo>
                  <a:lnTo>
                    <a:pt x="3093607" y="5117732"/>
                  </a:lnTo>
                  <a:lnTo>
                    <a:pt x="3147258" y="5124464"/>
                  </a:lnTo>
                  <a:lnTo>
                    <a:pt x="3201184" y="5130578"/>
                  </a:lnTo>
                  <a:lnTo>
                    <a:pt x="3255381" y="5136069"/>
                  </a:lnTo>
                  <a:lnTo>
                    <a:pt x="3309840" y="5140934"/>
                  </a:lnTo>
                  <a:lnTo>
                    <a:pt x="3364555" y="5145166"/>
                  </a:lnTo>
                  <a:lnTo>
                    <a:pt x="3419519" y="5148761"/>
                  </a:lnTo>
                  <a:lnTo>
                    <a:pt x="3474726" y="5151714"/>
                  </a:lnTo>
                  <a:lnTo>
                    <a:pt x="3530169" y="5154019"/>
                  </a:lnTo>
                  <a:lnTo>
                    <a:pt x="3585841" y="5155671"/>
                  </a:lnTo>
                  <a:lnTo>
                    <a:pt x="3641736" y="5156667"/>
                  </a:lnTo>
                  <a:lnTo>
                    <a:pt x="3697846" y="5157000"/>
                  </a:lnTo>
                  <a:lnTo>
                    <a:pt x="3752809" y="5156680"/>
                  </a:lnTo>
                  <a:lnTo>
                    <a:pt x="3807566" y="5155725"/>
                  </a:lnTo>
                  <a:lnTo>
                    <a:pt x="3862109" y="5154139"/>
                  </a:lnTo>
                  <a:lnTo>
                    <a:pt x="3916433" y="5151927"/>
                  </a:lnTo>
                  <a:lnTo>
                    <a:pt x="3970532" y="5149093"/>
                  </a:lnTo>
                  <a:lnTo>
                    <a:pt x="4024398" y="5145642"/>
                  </a:lnTo>
                  <a:lnTo>
                    <a:pt x="4078025" y="5141580"/>
                  </a:lnTo>
                  <a:lnTo>
                    <a:pt x="4131408" y="5136909"/>
                  </a:lnTo>
                  <a:lnTo>
                    <a:pt x="4184540" y="5131637"/>
                  </a:lnTo>
                  <a:lnTo>
                    <a:pt x="4237414" y="5125766"/>
                  </a:lnTo>
                  <a:lnTo>
                    <a:pt x="4290025" y="5119302"/>
                  </a:lnTo>
                  <a:lnTo>
                    <a:pt x="4342365" y="5112250"/>
                  </a:lnTo>
                  <a:lnTo>
                    <a:pt x="4394429" y="5104614"/>
                  </a:lnTo>
                  <a:lnTo>
                    <a:pt x="4446210" y="5096399"/>
                  </a:lnTo>
                  <a:lnTo>
                    <a:pt x="4497703" y="5087609"/>
                  </a:lnTo>
                  <a:lnTo>
                    <a:pt x="4548899" y="5078250"/>
                  </a:lnTo>
                  <a:lnTo>
                    <a:pt x="4599795" y="5068326"/>
                  </a:lnTo>
                  <a:lnTo>
                    <a:pt x="4650382" y="5057842"/>
                  </a:lnTo>
                  <a:lnTo>
                    <a:pt x="4700654" y="5046802"/>
                  </a:lnTo>
                  <a:lnTo>
                    <a:pt x="4750606" y="5035212"/>
                  </a:lnTo>
                  <a:lnTo>
                    <a:pt x="4800231" y="5023076"/>
                  </a:lnTo>
                  <a:lnTo>
                    <a:pt x="4849523" y="5010398"/>
                  </a:lnTo>
                  <a:lnTo>
                    <a:pt x="4898475" y="4997184"/>
                  </a:lnTo>
                  <a:lnTo>
                    <a:pt x="4947081" y="4983438"/>
                  </a:lnTo>
                  <a:lnTo>
                    <a:pt x="4995334" y="4969164"/>
                  </a:lnTo>
                  <a:lnTo>
                    <a:pt x="5043229" y="4954369"/>
                  </a:lnTo>
                  <a:lnTo>
                    <a:pt x="5090759" y="4939055"/>
                  </a:lnTo>
                  <a:lnTo>
                    <a:pt x="5137918" y="4923229"/>
                  </a:lnTo>
                  <a:lnTo>
                    <a:pt x="5184699" y="4906895"/>
                  </a:lnTo>
                  <a:lnTo>
                    <a:pt x="5231096" y="4890056"/>
                  </a:lnTo>
                  <a:lnTo>
                    <a:pt x="5277103" y="4872719"/>
                  </a:lnTo>
                  <a:lnTo>
                    <a:pt x="5322713" y="4854888"/>
                  </a:lnTo>
                  <a:lnTo>
                    <a:pt x="5367920" y="4836568"/>
                  </a:lnTo>
                  <a:lnTo>
                    <a:pt x="5412718" y="4817763"/>
                  </a:lnTo>
                  <a:lnTo>
                    <a:pt x="5457101" y="4798478"/>
                  </a:lnTo>
                  <a:lnTo>
                    <a:pt x="5501061" y="4778718"/>
                  </a:lnTo>
                  <a:lnTo>
                    <a:pt x="5544593" y="4758487"/>
                  </a:lnTo>
                  <a:lnTo>
                    <a:pt x="5587691" y="4737791"/>
                  </a:lnTo>
                  <a:lnTo>
                    <a:pt x="5630348" y="4716633"/>
                  </a:lnTo>
                  <a:lnTo>
                    <a:pt x="5672557" y="4695019"/>
                  </a:lnTo>
                  <a:lnTo>
                    <a:pt x="5714313" y="4672953"/>
                  </a:lnTo>
                  <a:lnTo>
                    <a:pt x="5755609" y="4650441"/>
                  </a:lnTo>
                  <a:lnTo>
                    <a:pt x="5796439" y="4627486"/>
                  </a:lnTo>
                  <a:lnTo>
                    <a:pt x="5836796" y="4604094"/>
                  </a:lnTo>
                  <a:lnTo>
                    <a:pt x="5876675" y="4580269"/>
                  </a:lnTo>
                  <a:lnTo>
                    <a:pt x="5916068" y="4556017"/>
                  </a:lnTo>
                  <a:lnTo>
                    <a:pt x="5954970" y="4531340"/>
                  </a:lnTo>
                  <a:lnTo>
                    <a:pt x="5993374" y="4506246"/>
                  </a:lnTo>
                  <a:lnTo>
                    <a:pt x="6031274" y="4480737"/>
                  </a:lnTo>
                  <a:lnTo>
                    <a:pt x="6068663" y="4454819"/>
                  </a:lnTo>
                  <a:lnTo>
                    <a:pt x="6105535" y="4428497"/>
                  </a:lnTo>
                  <a:lnTo>
                    <a:pt x="6141885" y="4401775"/>
                  </a:lnTo>
                  <a:lnTo>
                    <a:pt x="6177704" y="4374658"/>
                  </a:lnTo>
                  <a:lnTo>
                    <a:pt x="6212989" y="4347151"/>
                  </a:lnTo>
                  <a:lnTo>
                    <a:pt x="6247730" y="4319258"/>
                  </a:lnTo>
                  <a:lnTo>
                    <a:pt x="6281924" y="4290985"/>
                  </a:lnTo>
                  <a:lnTo>
                    <a:pt x="6315563" y="4262335"/>
                  </a:lnTo>
                  <a:lnTo>
                    <a:pt x="6348640" y="4233314"/>
                  </a:lnTo>
                  <a:lnTo>
                    <a:pt x="6381150" y="4203926"/>
                  </a:lnTo>
                  <a:lnTo>
                    <a:pt x="6413087" y="4174176"/>
                  </a:lnTo>
                  <a:lnTo>
                    <a:pt x="6444443" y="4144069"/>
                  </a:lnTo>
                  <a:lnTo>
                    <a:pt x="6475213" y="4113610"/>
                  </a:lnTo>
                  <a:lnTo>
                    <a:pt x="6505390" y="4082803"/>
                  </a:lnTo>
                  <a:lnTo>
                    <a:pt x="6534969" y="4051652"/>
                  </a:lnTo>
                  <a:lnTo>
                    <a:pt x="6563941" y="4020164"/>
                  </a:lnTo>
                  <a:lnTo>
                    <a:pt x="6592302" y="3988341"/>
                  </a:lnTo>
                  <a:lnTo>
                    <a:pt x="6620045" y="3956190"/>
                  </a:lnTo>
                  <a:lnTo>
                    <a:pt x="6647164" y="3923714"/>
                  </a:lnTo>
                  <a:lnTo>
                    <a:pt x="6673652" y="3890920"/>
                  </a:lnTo>
                  <a:lnTo>
                    <a:pt x="6699503" y="3857810"/>
                  </a:lnTo>
                  <a:lnTo>
                    <a:pt x="6724711" y="3824390"/>
                  </a:lnTo>
                  <a:lnTo>
                    <a:pt x="6749269" y="3790665"/>
                  </a:lnTo>
                  <a:lnTo>
                    <a:pt x="6773171" y="3756639"/>
                  </a:lnTo>
                  <a:lnTo>
                    <a:pt x="6796410" y="3722318"/>
                  </a:lnTo>
                  <a:lnTo>
                    <a:pt x="6818981" y="3687705"/>
                  </a:lnTo>
                  <a:lnTo>
                    <a:pt x="6840877" y="3652806"/>
                  </a:lnTo>
                  <a:lnTo>
                    <a:pt x="6862092" y="3617625"/>
                  </a:lnTo>
                  <a:lnTo>
                    <a:pt x="6882619" y="3582167"/>
                  </a:lnTo>
                  <a:lnTo>
                    <a:pt x="6902452" y="3546437"/>
                  </a:lnTo>
                  <a:lnTo>
                    <a:pt x="6921585" y="3510439"/>
                  </a:lnTo>
                  <a:lnTo>
                    <a:pt x="6940011" y="3474179"/>
                  </a:lnTo>
                  <a:lnTo>
                    <a:pt x="6957724" y="3437660"/>
                  </a:lnTo>
                  <a:lnTo>
                    <a:pt x="6974718" y="3400888"/>
                  </a:lnTo>
                  <a:lnTo>
                    <a:pt x="6990987" y="3363867"/>
                  </a:lnTo>
                  <a:lnTo>
                    <a:pt x="7006523" y="3326602"/>
                  </a:lnTo>
                  <a:lnTo>
                    <a:pt x="7021322" y="3289098"/>
                  </a:lnTo>
                  <a:lnTo>
                    <a:pt x="7035375" y="3251359"/>
                  </a:lnTo>
                  <a:lnTo>
                    <a:pt x="7048678" y="3213391"/>
                  </a:lnTo>
                  <a:lnTo>
                    <a:pt x="7061224" y="3175197"/>
                  </a:lnTo>
                  <a:lnTo>
                    <a:pt x="7073006" y="3136784"/>
                  </a:lnTo>
                  <a:lnTo>
                    <a:pt x="7084018" y="3098154"/>
                  </a:lnTo>
                  <a:lnTo>
                    <a:pt x="7094254" y="3059314"/>
                  </a:lnTo>
                  <a:lnTo>
                    <a:pt x="7103707" y="3020267"/>
                  </a:lnTo>
                  <a:lnTo>
                    <a:pt x="7112372" y="2981019"/>
                  </a:lnTo>
                  <a:lnTo>
                    <a:pt x="7120242" y="2941574"/>
                  </a:lnTo>
                  <a:lnTo>
                    <a:pt x="7127309" y="2901937"/>
                  </a:lnTo>
                  <a:lnTo>
                    <a:pt x="7133570" y="2862113"/>
                  </a:lnTo>
                  <a:lnTo>
                    <a:pt x="7139016" y="2822106"/>
                  </a:lnTo>
                  <a:lnTo>
                    <a:pt x="7143641" y="2781921"/>
                  </a:lnTo>
                  <a:lnTo>
                    <a:pt x="7147440" y="2741563"/>
                  </a:lnTo>
                  <a:lnTo>
                    <a:pt x="7150405" y="2701036"/>
                  </a:lnTo>
                  <a:lnTo>
                    <a:pt x="7152531" y="2660346"/>
                  </a:lnTo>
                  <a:lnTo>
                    <a:pt x="7153812" y="2619497"/>
                  </a:lnTo>
                  <a:lnTo>
                    <a:pt x="7154240" y="2578493"/>
                  </a:lnTo>
                  <a:lnTo>
                    <a:pt x="7153812" y="2537490"/>
                  </a:lnTo>
                  <a:lnTo>
                    <a:pt x="7152531" y="2496641"/>
                  </a:lnTo>
                  <a:lnTo>
                    <a:pt x="7150405" y="2455951"/>
                  </a:lnTo>
                  <a:lnTo>
                    <a:pt x="7147440" y="2415425"/>
                  </a:lnTo>
                  <a:lnTo>
                    <a:pt x="7143641" y="2375067"/>
                  </a:lnTo>
                  <a:lnTo>
                    <a:pt x="7139016" y="2334883"/>
                  </a:lnTo>
                  <a:lnTo>
                    <a:pt x="7133570" y="2294876"/>
                  </a:lnTo>
                  <a:lnTo>
                    <a:pt x="7127309" y="2255052"/>
                  </a:lnTo>
                  <a:lnTo>
                    <a:pt x="7120242" y="2215416"/>
                  </a:lnTo>
                  <a:lnTo>
                    <a:pt x="7112372" y="2175971"/>
                  </a:lnTo>
                  <a:lnTo>
                    <a:pt x="7103707" y="2136723"/>
                  </a:lnTo>
                  <a:lnTo>
                    <a:pt x="7094254" y="2097677"/>
                  </a:lnTo>
                  <a:lnTo>
                    <a:pt x="7084018" y="2058837"/>
                  </a:lnTo>
                  <a:lnTo>
                    <a:pt x="7073006" y="2020207"/>
                  </a:lnTo>
                  <a:lnTo>
                    <a:pt x="7061224" y="1981794"/>
                  </a:lnTo>
                  <a:lnTo>
                    <a:pt x="7048678" y="1943600"/>
                  </a:lnTo>
                  <a:lnTo>
                    <a:pt x="7035375" y="1905632"/>
                  </a:lnTo>
                  <a:lnTo>
                    <a:pt x="7021322" y="1867894"/>
                  </a:lnTo>
                  <a:lnTo>
                    <a:pt x="7006523" y="1830390"/>
                  </a:lnTo>
                  <a:lnTo>
                    <a:pt x="6990987" y="1793126"/>
                  </a:lnTo>
                  <a:lnTo>
                    <a:pt x="6974718" y="1756105"/>
                  </a:lnTo>
                  <a:lnTo>
                    <a:pt x="6957724" y="1719333"/>
                  </a:lnTo>
                  <a:lnTo>
                    <a:pt x="6940011" y="1682815"/>
                  </a:lnTo>
                  <a:lnTo>
                    <a:pt x="6921585" y="1646554"/>
                  </a:lnTo>
                  <a:lnTo>
                    <a:pt x="6902452" y="1610557"/>
                  </a:lnTo>
                  <a:lnTo>
                    <a:pt x="6882619" y="1574827"/>
                  </a:lnTo>
                  <a:lnTo>
                    <a:pt x="6862092" y="1539369"/>
                  </a:lnTo>
                  <a:lnTo>
                    <a:pt x="6840877" y="1504188"/>
                  </a:lnTo>
                  <a:lnTo>
                    <a:pt x="6818981" y="1469289"/>
                  </a:lnTo>
                  <a:lnTo>
                    <a:pt x="6796410" y="1434677"/>
                  </a:lnTo>
                  <a:lnTo>
                    <a:pt x="6773171" y="1400355"/>
                  </a:lnTo>
                  <a:lnTo>
                    <a:pt x="6749269" y="1366330"/>
                  </a:lnTo>
                  <a:lnTo>
                    <a:pt x="6724711" y="1332605"/>
                  </a:lnTo>
                  <a:lnTo>
                    <a:pt x="6699503" y="1299185"/>
                  </a:lnTo>
                  <a:lnTo>
                    <a:pt x="6673652" y="1266076"/>
                  </a:lnTo>
                  <a:lnTo>
                    <a:pt x="6647164" y="1233281"/>
                  </a:lnTo>
                  <a:lnTo>
                    <a:pt x="6620045" y="1200806"/>
                  </a:lnTo>
                  <a:lnTo>
                    <a:pt x="6592302" y="1168655"/>
                  </a:lnTo>
                  <a:lnTo>
                    <a:pt x="6563941" y="1136832"/>
                  </a:lnTo>
                  <a:lnTo>
                    <a:pt x="6534969" y="1105344"/>
                  </a:lnTo>
                  <a:lnTo>
                    <a:pt x="6505390" y="1074194"/>
                  </a:lnTo>
                  <a:lnTo>
                    <a:pt x="6475213" y="1043387"/>
                  </a:lnTo>
                  <a:lnTo>
                    <a:pt x="6444443" y="1012927"/>
                  </a:lnTo>
                  <a:lnTo>
                    <a:pt x="6413087" y="982820"/>
                  </a:lnTo>
                  <a:lnTo>
                    <a:pt x="6381150" y="953071"/>
                  </a:lnTo>
                  <a:lnTo>
                    <a:pt x="6348640" y="923683"/>
                  </a:lnTo>
                  <a:lnTo>
                    <a:pt x="6315563" y="894662"/>
                  </a:lnTo>
                  <a:lnTo>
                    <a:pt x="6281924" y="866013"/>
                  </a:lnTo>
                  <a:lnTo>
                    <a:pt x="6247730" y="837739"/>
                  </a:lnTo>
                  <a:lnTo>
                    <a:pt x="6212989" y="809846"/>
                  </a:lnTo>
                  <a:lnTo>
                    <a:pt x="6177704" y="782339"/>
                  </a:lnTo>
                  <a:lnTo>
                    <a:pt x="6141885" y="755222"/>
                  </a:lnTo>
                  <a:lnTo>
                    <a:pt x="6105535" y="728501"/>
                  </a:lnTo>
                  <a:lnTo>
                    <a:pt x="6068663" y="702178"/>
                  </a:lnTo>
                  <a:lnTo>
                    <a:pt x="6031274" y="676261"/>
                  </a:lnTo>
                  <a:lnTo>
                    <a:pt x="5993374" y="650752"/>
                  </a:lnTo>
                  <a:lnTo>
                    <a:pt x="5954970" y="625658"/>
                  </a:lnTo>
                  <a:lnTo>
                    <a:pt x="5916068" y="600981"/>
                  </a:lnTo>
                  <a:lnTo>
                    <a:pt x="5876675" y="576729"/>
                  </a:lnTo>
                  <a:lnTo>
                    <a:pt x="5836796" y="552904"/>
                  </a:lnTo>
                  <a:lnTo>
                    <a:pt x="5796439" y="529512"/>
                  </a:lnTo>
                  <a:lnTo>
                    <a:pt x="5755609" y="506557"/>
                  </a:lnTo>
                  <a:lnTo>
                    <a:pt x="5714313" y="484045"/>
                  </a:lnTo>
                  <a:lnTo>
                    <a:pt x="5672557" y="461979"/>
                  </a:lnTo>
                  <a:lnTo>
                    <a:pt x="5630348" y="440365"/>
                  </a:lnTo>
                  <a:lnTo>
                    <a:pt x="5587691" y="419208"/>
                  </a:lnTo>
                  <a:lnTo>
                    <a:pt x="5544593" y="398511"/>
                  </a:lnTo>
                  <a:lnTo>
                    <a:pt x="5501061" y="378281"/>
                  </a:lnTo>
                  <a:lnTo>
                    <a:pt x="5457101" y="358521"/>
                  </a:lnTo>
                  <a:lnTo>
                    <a:pt x="5412718" y="339236"/>
                  </a:lnTo>
                  <a:lnTo>
                    <a:pt x="5367920" y="320431"/>
                  </a:lnTo>
                  <a:lnTo>
                    <a:pt x="5322713" y="302110"/>
                  </a:lnTo>
                  <a:lnTo>
                    <a:pt x="5277103" y="284279"/>
                  </a:lnTo>
                  <a:lnTo>
                    <a:pt x="5231096" y="266942"/>
                  </a:lnTo>
                  <a:lnTo>
                    <a:pt x="5184699" y="250104"/>
                  </a:lnTo>
                  <a:lnTo>
                    <a:pt x="5137918" y="233770"/>
                  </a:lnTo>
                  <a:lnTo>
                    <a:pt x="5090759" y="217943"/>
                  </a:lnTo>
                  <a:lnTo>
                    <a:pt x="5043229" y="202630"/>
                  </a:lnTo>
                  <a:lnTo>
                    <a:pt x="4995334" y="187835"/>
                  </a:lnTo>
                  <a:lnTo>
                    <a:pt x="4947081" y="173561"/>
                  </a:lnTo>
                  <a:lnTo>
                    <a:pt x="4898475" y="159815"/>
                  </a:lnTo>
                  <a:lnTo>
                    <a:pt x="4849523" y="146601"/>
                  </a:lnTo>
                  <a:lnTo>
                    <a:pt x="4800231" y="133923"/>
                  </a:lnTo>
                  <a:lnTo>
                    <a:pt x="4750606" y="121787"/>
                  </a:lnTo>
                  <a:lnTo>
                    <a:pt x="4700654" y="110197"/>
                  </a:lnTo>
                  <a:lnTo>
                    <a:pt x="4650382" y="99157"/>
                  </a:lnTo>
                  <a:lnTo>
                    <a:pt x="4599795" y="88673"/>
                  </a:lnTo>
                  <a:lnTo>
                    <a:pt x="4548899" y="78749"/>
                  </a:lnTo>
                  <a:lnTo>
                    <a:pt x="4497703" y="69390"/>
                  </a:lnTo>
                  <a:lnTo>
                    <a:pt x="4446210" y="60600"/>
                  </a:lnTo>
                  <a:lnTo>
                    <a:pt x="4394429" y="52385"/>
                  </a:lnTo>
                  <a:lnTo>
                    <a:pt x="4342365" y="44749"/>
                  </a:lnTo>
                  <a:lnTo>
                    <a:pt x="4290025" y="37697"/>
                  </a:lnTo>
                  <a:lnTo>
                    <a:pt x="4237414" y="31233"/>
                  </a:lnTo>
                  <a:lnTo>
                    <a:pt x="4184540" y="25362"/>
                  </a:lnTo>
                  <a:lnTo>
                    <a:pt x="4131408" y="20090"/>
                  </a:lnTo>
                  <a:lnTo>
                    <a:pt x="4078025" y="15420"/>
                  </a:lnTo>
                  <a:lnTo>
                    <a:pt x="4024398" y="11357"/>
                  </a:lnTo>
                  <a:lnTo>
                    <a:pt x="3970532" y="7906"/>
                  </a:lnTo>
                  <a:lnTo>
                    <a:pt x="3916433" y="5072"/>
                  </a:lnTo>
                  <a:lnTo>
                    <a:pt x="3862109" y="2860"/>
                  </a:lnTo>
                  <a:lnTo>
                    <a:pt x="3807566" y="1274"/>
                  </a:lnTo>
                  <a:lnTo>
                    <a:pt x="3752809" y="319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3725550" y="1769721"/>
            <a:ext cx="64814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5615" algn="ctr">
              <a:lnSpc>
                <a:spcPct val="100000"/>
              </a:lnSpc>
              <a:spcBef>
                <a:spcPts val="100"/>
              </a:spcBef>
            </a:pPr>
            <a:r>
              <a:rPr sz="4000" spc="50" dirty="0">
                <a:solidFill>
                  <a:srgbClr val="25408F"/>
                </a:solidFill>
                <a:latin typeface="Gill Sans MT"/>
                <a:cs typeface="Gill Sans MT"/>
              </a:rPr>
              <a:t>Brus</a:t>
            </a:r>
            <a:r>
              <a:rPr sz="4000" spc="14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1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7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4000" spc="95" dirty="0">
                <a:solidFill>
                  <a:srgbClr val="25408F"/>
                </a:solidFill>
                <a:latin typeface="Gill Sans MT"/>
                <a:cs typeface="Gill Sans MT"/>
              </a:rPr>
              <a:t>nsid</a:t>
            </a:r>
            <a:r>
              <a:rPr sz="4000" spc="21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endParaRPr sz="4000" dirty="0">
              <a:latin typeface="Gill Sans MT"/>
              <a:cs typeface="Gill Sans MT"/>
            </a:endParaRPr>
          </a:p>
          <a:p>
            <a:pPr marL="12700" marR="488315" indent="-635" algn="ctr">
              <a:lnSpc>
                <a:spcPct val="100000"/>
              </a:lnSpc>
            </a:pPr>
            <a:r>
              <a:rPr sz="4000" spc="5" dirty="0">
                <a:solidFill>
                  <a:srgbClr val="25408F"/>
                </a:solidFill>
                <a:latin typeface="Gill Sans MT"/>
                <a:cs typeface="Gill Sans MT"/>
              </a:rPr>
              <a:t>al</a:t>
            </a:r>
            <a:r>
              <a:rPr sz="4000" spc="55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1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eet</a:t>
            </a:r>
            <a:r>
              <a:rPr sz="4000" spc="229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04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4000" spc="8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000" spc="17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9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204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90" dirty="0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sz="4000" spc="20" dirty="0">
                <a:solidFill>
                  <a:srgbClr val="25408F"/>
                </a:solidFill>
                <a:latin typeface="Gill Sans MT"/>
                <a:cs typeface="Gill Sans MT"/>
              </a:rPr>
              <a:t>bi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125" dirty="0">
                <a:solidFill>
                  <a:srgbClr val="25408F"/>
                </a:solidFill>
                <a:latin typeface="Gill Sans MT"/>
                <a:cs typeface="Gill Sans MT"/>
              </a:rPr>
              <a:t>in</a:t>
            </a:r>
            <a:r>
              <a:rPr sz="4000" spc="245" dirty="0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sur</a:t>
            </a:r>
            <a:r>
              <a:rPr sz="4000" spc="-4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4000" spc="204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4000" spc="2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4000" spc="32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4000" spc="-4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6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75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4000" spc="35" dirty="0">
                <a:solidFill>
                  <a:srgbClr val="25408F"/>
                </a:solidFill>
                <a:latin typeface="Gill Sans MT"/>
                <a:cs typeface="Gill Sans MT"/>
              </a:rPr>
              <a:t>er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35" dirty="0">
                <a:solidFill>
                  <a:srgbClr val="25408F"/>
                </a:solidFill>
                <a:latin typeface="Gill Sans MT"/>
                <a:cs typeface="Gill Sans MT"/>
              </a:rPr>
              <a:t>ooth.</a:t>
            </a:r>
            <a:endParaRPr sz="4000" dirty="0">
              <a:latin typeface="Gill Sans MT"/>
              <a:cs typeface="Gill Sans MT"/>
            </a:endParaRPr>
          </a:p>
          <a:p>
            <a:pPr marL="567690" marR="5080" indent="-304165">
              <a:lnSpc>
                <a:spcPct val="100000"/>
              </a:lnSpc>
              <a:tabLst>
                <a:tab pos="6388735" algn="l"/>
              </a:tabLst>
            </a:pPr>
            <a:r>
              <a:rPr sz="4000" spc="15" dirty="0">
                <a:solidFill>
                  <a:srgbClr val="25408F"/>
                </a:solidFill>
                <a:latin typeface="Gill Sans MT"/>
                <a:cs typeface="Gill Sans MT"/>
              </a:rPr>
              <a:t>It</a:t>
            </a:r>
            <a:r>
              <a:rPr sz="4000" spc="-305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4000" spc="34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5" dirty="0">
                <a:solidFill>
                  <a:srgbClr val="25408F"/>
                </a:solidFill>
                <a:latin typeface="Gill Sans MT"/>
                <a:cs typeface="Gill Sans MT"/>
              </a:rPr>
              <a:t>impo</a:t>
            </a:r>
            <a:r>
              <a:rPr sz="4000" spc="7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140" dirty="0">
                <a:solidFill>
                  <a:srgbClr val="25408F"/>
                </a:solidFill>
                <a:latin typeface="Gill Sans MT"/>
                <a:cs typeface="Gill Sans MT"/>
              </a:rPr>
              <a:t>tan</a:t>
            </a:r>
            <a:r>
              <a:rPr sz="4000" spc="-109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39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1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45" dirty="0">
                <a:solidFill>
                  <a:srgbClr val="25408F"/>
                </a:solidFill>
                <a:latin typeface="Gill Sans MT"/>
                <a:cs typeface="Gill Sans MT"/>
              </a:rPr>
              <a:t>tha</a:t>
            </a:r>
            <a:r>
              <a:rPr sz="4000" spc="1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145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4000" spc="-48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39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-46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65" dirty="0">
                <a:solidFill>
                  <a:srgbClr val="25408F"/>
                </a:solidFill>
                <a:latin typeface="Gill Sans MT"/>
                <a:cs typeface="Gill Sans MT"/>
              </a:rPr>
              <a:t>ta</a:t>
            </a:r>
            <a:r>
              <a:rPr sz="4000" spc="-200" dirty="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sz="4000" spc="180" dirty="0">
                <a:solidFill>
                  <a:srgbClr val="25408F"/>
                </a:solidFill>
                <a:latin typeface="Gill Sans MT"/>
                <a:cs typeface="Gill Sans MT"/>
              </a:rPr>
              <a:t>e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	</a:t>
            </a:r>
            <a:r>
              <a:rPr sz="4000" spc="-490" dirty="0">
                <a:solidFill>
                  <a:srgbClr val="25408F"/>
                </a:solidFill>
                <a:uFill>
                  <a:solidFill>
                    <a:srgbClr val="41BBB3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-49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4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000" spc="3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05" dirty="0">
                <a:solidFill>
                  <a:srgbClr val="25408F"/>
                </a:solidFill>
                <a:latin typeface="Gill Sans MT"/>
                <a:cs typeface="Gill Sans MT"/>
              </a:rPr>
              <a:t>tim</a:t>
            </a:r>
            <a:r>
              <a:rPr sz="4000" spc="20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50" dirty="0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sz="4000" spc="-14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4000" spc="-254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ma</a:t>
            </a:r>
            <a:r>
              <a:rPr sz="4000" spc="-200" dirty="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6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4000" spc="-750" dirty="0">
                <a:solidFill>
                  <a:srgbClr val="25408F"/>
                </a:solidFill>
                <a:latin typeface="Gill Sans MT"/>
                <a:cs typeface="Gill Sans MT"/>
              </a:rPr>
              <a:t>u</a:t>
            </a:r>
            <a:r>
              <a:rPr sz="4000" spc="-28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-31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endParaRPr sz="4000" dirty="0">
              <a:latin typeface="Gill Sans MT"/>
              <a:cs typeface="Gill Sans MT"/>
            </a:endParaRPr>
          </a:p>
          <a:p>
            <a:pPr marL="1229995">
              <a:lnSpc>
                <a:spcPct val="100000"/>
              </a:lnSpc>
            </a:pPr>
            <a:r>
              <a:rPr sz="4000" spc="-14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w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8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4000" spc="-138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4000" spc="-39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28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5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4000" spc="12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5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p</a:t>
            </a:r>
            <a:r>
              <a:rPr sz="4000" spc="-31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-5" dirty="0">
                <a:solidFill>
                  <a:srgbClr val="25408F"/>
                </a:solidFill>
                <a:latin typeface="Gill Sans MT"/>
                <a:cs typeface="Gill Sans MT"/>
              </a:rPr>
              <a:t>operl</a:t>
            </a:r>
            <a:r>
              <a:rPr sz="4000" spc="-16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000" spc="14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0" y="1909279"/>
            <a:ext cx="10692130" cy="5650865"/>
            <a:chOff x="0" y="1909279"/>
            <a:chExt cx="10692130" cy="5650865"/>
          </a:xfrm>
        </p:grpSpPr>
        <p:pic>
          <p:nvPicPr>
            <p:cNvPr id="124" name="object 12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9279"/>
              <a:ext cx="3432302" cy="508082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6" name="object 126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417" y="7101310"/>
            <a:ext cx="1283435" cy="341798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10606791" y="44310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58217" y="2548295"/>
            <a:ext cx="723265" cy="591820"/>
            <a:chOff x="7758217" y="2548295"/>
            <a:chExt cx="72326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9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58214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20725" cy="599440"/>
            <a:chOff x="6882470" y="4510495"/>
            <a:chExt cx="72072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32908" y="2548295"/>
            <a:ext cx="723265" cy="591820"/>
            <a:chOff x="6032908" y="2548295"/>
            <a:chExt cx="72326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32906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3" name="object 223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4" name="object 224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1" name="object 231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51383" y="1458005"/>
              <a:ext cx="7154545" cy="4518025"/>
            </a:xfrm>
            <a:custGeom>
              <a:avLst/>
              <a:gdLst/>
              <a:ahLst/>
              <a:cxnLst/>
              <a:rect l="l" t="t" r="r" b="b"/>
              <a:pathLst>
                <a:path w="7154545" h="4518025">
                  <a:moveTo>
                    <a:pt x="3697846" y="0"/>
                  </a:moveTo>
                  <a:lnTo>
                    <a:pt x="3640112" y="308"/>
                  </a:lnTo>
                  <a:lnTo>
                    <a:pt x="3582606" y="1231"/>
                  </a:lnTo>
                  <a:lnTo>
                    <a:pt x="3525337" y="2764"/>
                  </a:lnTo>
                  <a:lnTo>
                    <a:pt x="3468311" y="4902"/>
                  </a:lnTo>
                  <a:lnTo>
                    <a:pt x="3411535" y="7639"/>
                  </a:lnTo>
                  <a:lnTo>
                    <a:pt x="3355018" y="10972"/>
                  </a:lnTo>
                  <a:lnTo>
                    <a:pt x="3298765" y="14895"/>
                  </a:lnTo>
                  <a:lnTo>
                    <a:pt x="3242786" y="19403"/>
                  </a:lnTo>
                  <a:lnTo>
                    <a:pt x="3187086" y="24493"/>
                  </a:lnTo>
                  <a:lnTo>
                    <a:pt x="3131673" y="30158"/>
                  </a:lnTo>
                  <a:lnTo>
                    <a:pt x="3076555" y="36395"/>
                  </a:lnTo>
                  <a:lnTo>
                    <a:pt x="3021739" y="43198"/>
                  </a:lnTo>
                  <a:lnTo>
                    <a:pt x="2967232" y="50563"/>
                  </a:lnTo>
                  <a:lnTo>
                    <a:pt x="2913042" y="58485"/>
                  </a:lnTo>
                  <a:lnTo>
                    <a:pt x="2859176" y="66958"/>
                  </a:lnTo>
                  <a:lnTo>
                    <a:pt x="2805641" y="75979"/>
                  </a:lnTo>
                  <a:lnTo>
                    <a:pt x="2752445" y="85542"/>
                  </a:lnTo>
                  <a:lnTo>
                    <a:pt x="2699594" y="95643"/>
                  </a:lnTo>
                  <a:lnTo>
                    <a:pt x="2647097" y="106277"/>
                  </a:lnTo>
                  <a:lnTo>
                    <a:pt x="2594961" y="117439"/>
                  </a:lnTo>
                  <a:lnTo>
                    <a:pt x="2543192" y="129125"/>
                  </a:lnTo>
                  <a:lnTo>
                    <a:pt x="2491799" y="141328"/>
                  </a:lnTo>
                  <a:lnTo>
                    <a:pt x="2440788" y="154046"/>
                  </a:lnTo>
                  <a:lnTo>
                    <a:pt x="2390167" y="167272"/>
                  </a:lnTo>
                  <a:lnTo>
                    <a:pt x="2339944" y="181003"/>
                  </a:lnTo>
                  <a:lnTo>
                    <a:pt x="2290125" y="195233"/>
                  </a:lnTo>
                  <a:lnTo>
                    <a:pt x="2240718" y="209957"/>
                  </a:lnTo>
                  <a:lnTo>
                    <a:pt x="2191731" y="225171"/>
                  </a:lnTo>
                  <a:lnTo>
                    <a:pt x="2143170" y="240870"/>
                  </a:lnTo>
                  <a:lnTo>
                    <a:pt x="2095043" y="257049"/>
                  </a:lnTo>
                  <a:lnTo>
                    <a:pt x="2047357" y="273704"/>
                  </a:lnTo>
                  <a:lnTo>
                    <a:pt x="2000120" y="290829"/>
                  </a:lnTo>
                  <a:lnTo>
                    <a:pt x="1953339" y="308419"/>
                  </a:lnTo>
                  <a:lnTo>
                    <a:pt x="1907021" y="326471"/>
                  </a:lnTo>
                  <a:lnTo>
                    <a:pt x="1861173" y="344979"/>
                  </a:lnTo>
                  <a:lnTo>
                    <a:pt x="1815804" y="363939"/>
                  </a:lnTo>
                  <a:lnTo>
                    <a:pt x="1770920" y="383345"/>
                  </a:lnTo>
                  <a:lnTo>
                    <a:pt x="1726529" y="403192"/>
                  </a:lnTo>
                  <a:lnTo>
                    <a:pt x="1682637" y="423477"/>
                  </a:lnTo>
                  <a:lnTo>
                    <a:pt x="1639253" y="444194"/>
                  </a:lnTo>
                  <a:lnTo>
                    <a:pt x="1596383" y="465339"/>
                  </a:lnTo>
                  <a:lnTo>
                    <a:pt x="1554036" y="486906"/>
                  </a:lnTo>
                  <a:lnTo>
                    <a:pt x="1512218" y="508890"/>
                  </a:lnTo>
                  <a:lnTo>
                    <a:pt x="1470936" y="531288"/>
                  </a:lnTo>
                  <a:lnTo>
                    <a:pt x="1430198" y="554094"/>
                  </a:lnTo>
                  <a:lnTo>
                    <a:pt x="1390012" y="577304"/>
                  </a:lnTo>
                  <a:lnTo>
                    <a:pt x="1350384" y="600912"/>
                  </a:lnTo>
                  <a:lnTo>
                    <a:pt x="1311322" y="624914"/>
                  </a:lnTo>
                  <a:lnTo>
                    <a:pt x="1272834" y="649306"/>
                  </a:lnTo>
                  <a:lnTo>
                    <a:pt x="1234926" y="674081"/>
                  </a:lnTo>
                  <a:lnTo>
                    <a:pt x="1197606" y="699236"/>
                  </a:lnTo>
                  <a:lnTo>
                    <a:pt x="1160882" y="724766"/>
                  </a:lnTo>
                  <a:lnTo>
                    <a:pt x="1124760" y="750665"/>
                  </a:lnTo>
                  <a:lnTo>
                    <a:pt x="1089248" y="776930"/>
                  </a:lnTo>
                  <a:lnTo>
                    <a:pt x="1054353" y="803555"/>
                  </a:lnTo>
                  <a:lnTo>
                    <a:pt x="1020083" y="830535"/>
                  </a:lnTo>
                  <a:lnTo>
                    <a:pt x="986445" y="857867"/>
                  </a:lnTo>
                  <a:lnTo>
                    <a:pt x="953446" y="885544"/>
                  </a:lnTo>
                  <a:lnTo>
                    <a:pt x="921094" y="913562"/>
                  </a:lnTo>
                  <a:lnTo>
                    <a:pt x="889396" y="941917"/>
                  </a:lnTo>
                  <a:lnTo>
                    <a:pt x="858359" y="970603"/>
                  </a:lnTo>
                  <a:lnTo>
                    <a:pt x="827991" y="999616"/>
                  </a:lnTo>
                  <a:lnTo>
                    <a:pt x="798299" y="1028951"/>
                  </a:lnTo>
                  <a:lnTo>
                    <a:pt x="769290" y="1058603"/>
                  </a:lnTo>
                  <a:lnTo>
                    <a:pt x="740972" y="1088567"/>
                  </a:lnTo>
                  <a:lnTo>
                    <a:pt x="713351" y="1118839"/>
                  </a:lnTo>
                  <a:lnTo>
                    <a:pt x="686436" y="1149414"/>
                  </a:lnTo>
                  <a:lnTo>
                    <a:pt x="660234" y="1180287"/>
                  </a:lnTo>
                  <a:lnTo>
                    <a:pt x="634752" y="1211453"/>
                  </a:lnTo>
                  <a:lnTo>
                    <a:pt x="609997" y="1242908"/>
                  </a:lnTo>
                  <a:lnTo>
                    <a:pt x="585977" y="1274646"/>
                  </a:lnTo>
                  <a:lnTo>
                    <a:pt x="562698" y="1306663"/>
                  </a:lnTo>
                  <a:lnTo>
                    <a:pt x="540169" y="1338953"/>
                  </a:lnTo>
                  <a:lnTo>
                    <a:pt x="518397" y="1371514"/>
                  </a:lnTo>
                  <a:lnTo>
                    <a:pt x="497388" y="1404338"/>
                  </a:lnTo>
                  <a:lnTo>
                    <a:pt x="477151" y="1437422"/>
                  </a:lnTo>
                  <a:lnTo>
                    <a:pt x="457693" y="1470762"/>
                  </a:lnTo>
                  <a:lnTo>
                    <a:pt x="439020" y="1504351"/>
                  </a:lnTo>
                  <a:lnTo>
                    <a:pt x="421141" y="1538185"/>
                  </a:lnTo>
                  <a:lnTo>
                    <a:pt x="404063" y="1572260"/>
                  </a:lnTo>
                  <a:lnTo>
                    <a:pt x="372337" y="1641112"/>
                  </a:lnTo>
                  <a:lnTo>
                    <a:pt x="343902" y="1710869"/>
                  </a:lnTo>
                  <a:lnTo>
                    <a:pt x="318817" y="1781491"/>
                  </a:lnTo>
                  <a:lnTo>
                    <a:pt x="297139" y="1852942"/>
                  </a:lnTo>
                  <a:lnTo>
                    <a:pt x="278928" y="1925181"/>
                  </a:lnTo>
                  <a:lnTo>
                    <a:pt x="264242" y="1998172"/>
                  </a:lnTo>
                  <a:lnTo>
                    <a:pt x="253141" y="2071875"/>
                  </a:lnTo>
                  <a:lnTo>
                    <a:pt x="245682" y="2146253"/>
                  </a:lnTo>
                  <a:lnTo>
                    <a:pt x="241924" y="2221266"/>
                  </a:lnTo>
                  <a:lnTo>
                    <a:pt x="241452" y="2258999"/>
                  </a:lnTo>
                  <a:lnTo>
                    <a:pt x="242267" y="2308551"/>
                  </a:lnTo>
                  <a:lnTo>
                    <a:pt x="244701" y="2357841"/>
                  </a:lnTo>
                  <a:lnTo>
                    <a:pt x="248738" y="2406860"/>
                  </a:lnTo>
                  <a:lnTo>
                    <a:pt x="254361" y="2455597"/>
                  </a:lnTo>
                  <a:lnTo>
                    <a:pt x="261552" y="2504041"/>
                  </a:lnTo>
                  <a:lnTo>
                    <a:pt x="270297" y="2552180"/>
                  </a:lnTo>
                  <a:lnTo>
                    <a:pt x="280577" y="2600005"/>
                  </a:lnTo>
                  <a:lnTo>
                    <a:pt x="292376" y="2647503"/>
                  </a:lnTo>
                  <a:lnTo>
                    <a:pt x="305678" y="2694665"/>
                  </a:lnTo>
                  <a:lnTo>
                    <a:pt x="320465" y="2741479"/>
                  </a:lnTo>
                  <a:lnTo>
                    <a:pt x="336722" y="2787935"/>
                  </a:lnTo>
                  <a:lnTo>
                    <a:pt x="354432" y="2834021"/>
                  </a:lnTo>
                  <a:lnTo>
                    <a:pt x="373577" y="2879726"/>
                  </a:lnTo>
                  <a:lnTo>
                    <a:pt x="394142" y="2925041"/>
                  </a:lnTo>
                  <a:lnTo>
                    <a:pt x="416109" y="2969953"/>
                  </a:lnTo>
                  <a:lnTo>
                    <a:pt x="439462" y="3014452"/>
                  </a:lnTo>
                  <a:lnTo>
                    <a:pt x="464184" y="3058528"/>
                  </a:lnTo>
                  <a:lnTo>
                    <a:pt x="396376" y="3119685"/>
                  </a:lnTo>
                  <a:lnTo>
                    <a:pt x="236288" y="3235385"/>
                  </a:lnTo>
                  <a:lnTo>
                    <a:pt x="74102" y="3347460"/>
                  </a:lnTo>
                  <a:lnTo>
                    <a:pt x="0" y="3397745"/>
                  </a:lnTo>
                  <a:lnTo>
                    <a:pt x="305245" y="3261047"/>
                  </a:lnTo>
                  <a:lnTo>
                    <a:pt x="463523" y="3193083"/>
                  </a:lnTo>
                  <a:lnTo>
                    <a:pt x="525710" y="3173694"/>
                  </a:lnTo>
                  <a:lnTo>
                    <a:pt x="542683" y="3182721"/>
                  </a:lnTo>
                  <a:lnTo>
                    <a:pt x="565262" y="3214931"/>
                  </a:lnTo>
                  <a:lnTo>
                    <a:pt x="588586" y="3246868"/>
                  </a:lnTo>
                  <a:lnTo>
                    <a:pt x="612650" y="3278525"/>
                  </a:lnTo>
                  <a:lnTo>
                    <a:pt x="637445" y="3309900"/>
                  </a:lnTo>
                  <a:lnTo>
                    <a:pt x="662964" y="3340987"/>
                  </a:lnTo>
                  <a:lnTo>
                    <a:pt x="689201" y="3371780"/>
                  </a:lnTo>
                  <a:lnTo>
                    <a:pt x="716147" y="3402277"/>
                  </a:lnTo>
                  <a:lnTo>
                    <a:pt x="743795" y="3432471"/>
                  </a:lnTo>
                  <a:lnTo>
                    <a:pt x="772139" y="3462357"/>
                  </a:lnTo>
                  <a:lnTo>
                    <a:pt x="801170" y="3491932"/>
                  </a:lnTo>
                  <a:lnTo>
                    <a:pt x="830882" y="3521191"/>
                  </a:lnTo>
                  <a:lnTo>
                    <a:pt x="861267" y="3550127"/>
                  </a:lnTo>
                  <a:lnTo>
                    <a:pt x="892318" y="3578738"/>
                  </a:lnTo>
                  <a:lnTo>
                    <a:pt x="924027" y="3607018"/>
                  </a:lnTo>
                  <a:lnTo>
                    <a:pt x="956388" y="3634962"/>
                  </a:lnTo>
                  <a:lnTo>
                    <a:pt x="989393" y="3662565"/>
                  </a:lnTo>
                  <a:lnTo>
                    <a:pt x="1023034" y="3689823"/>
                  </a:lnTo>
                  <a:lnTo>
                    <a:pt x="1057305" y="3716732"/>
                  </a:lnTo>
                  <a:lnTo>
                    <a:pt x="1092198" y="3743285"/>
                  </a:lnTo>
                  <a:lnTo>
                    <a:pt x="1127706" y="3769479"/>
                  </a:lnTo>
                  <a:lnTo>
                    <a:pt x="1163821" y="3795308"/>
                  </a:lnTo>
                  <a:lnTo>
                    <a:pt x="1200536" y="3820768"/>
                  </a:lnTo>
                  <a:lnTo>
                    <a:pt x="1237845" y="3845855"/>
                  </a:lnTo>
                  <a:lnTo>
                    <a:pt x="1275739" y="3870562"/>
                  </a:lnTo>
                  <a:lnTo>
                    <a:pt x="1314211" y="3894886"/>
                  </a:lnTo>
                  <a:lnTo>
                    <a:pt x="1353254" y="3918822"/>
                  </a:lnTo>
                  <a:lnTo>
                    <a:pt x="1392861" y="3942365"/>
                  </a:lnTo>
                  <a:lnTo>
                    <a:pt x="1433024" y="3965511"/>
                  </a:lnTo>
                  <a:lnTo>
                    <a:pt x="1473736" y="3988253"/>
                  </a:lnTo>
                  <a:lnTo>
                    <a:pt x="1514990" y="4010589"/>
                  </a:lnTo>
                  <a:lnTo>
                    <a:pt x="1556779" y="4032512"/>
                  </a:lnTo>
                  <a:lnTo>
                    <a:pt x="1599094" y="4054018"/>
                  </a:lnTo>
                  <a:lnTo>
                    <a:pt x="1641930" y="4075103"/>
                  </a:lnTo>
                  <a:lnTo>
                    <a:pt x="1685278" y="4095762"/>
                  </a:lnTo>
                  <a:lnTo>
                    <a:pt x="1729131" y="4115989"/>
                  </a:lnTo>
                  <a:lnTo>
                    <a:pt x="1773483" y="4135781"/>
                  </a:lnTo>
                  <a:lnTo>
                    <a:pt x="1818325" y="4155131"/>
                  </a:lnTo>
                  <a:lnTo>
                    <a:pt x="1863650" y="4174036"/>
                  </a:lnTo>
                  <a:lnTo>
                    <a:pt x="1909452" y="4192491"/>
                  </a:lnTo>
                  <a:lnTo>
                    <a:pt x="1955722" y="4210491"/>
                  </a:lnTo>
                  <a:lnTo>
                    <a:pt x="2002454" y="4228032"/>
                  </a:lnTo>
                  <a:lnTo>
                    <a:pt x="2049640" y="4245107"/>
                  </a:lnTo>
                  <a:lnTo>
                    <a:pt x="2097273" y="4261713"/>
                  </a:lnTo>
                  <a:lnTo>
                    <a:pt x="2145345" y="4277846"/>
                  </a:lnTo>
                  <a:lnTo>
                    <a:pt x="2193850" y="4293499"/>
                  </a:lnTo>
                  <a:lnTo>
                    <a:pt x="2242780" y="4308669"/>
                  </a:lnTo>
                  <a:lnTo>
                    <a:pt x="2292127" y="4323350"/>
                  </a:lnTo>
                  <a:lnTo>
                    <a:pt x="2341885" y="4337538"/>
                  </a:lnTo>
                  <a:lnTo>
                    <a:pt x="2392046" y="4351228"/>
                  </a:lnTo>
                  <a:lnTo>
                    <a:pt x="2442602" y="4364415"/>
                  </a:lnTo>
                  <a:lnTo>
                    <a:pt x="2493547" y="4377095"/>
                  </a:lnTo>
                  <a:lnTo>
                    <a:pt x="2544873" y="4389263"/>
                  </a:lnTo>
                  <a:lnTo>
                    <a:pt x="2596573" y="4400914"/>
                  </a:lnTo>
                  <a:lnTo>
                    <a:pt x="2648640" y="4412042"/>
                  </a:lnTo>
                  <a:lnTo>
                    <a:pt x="2701066" y="4422645"/>
                  </a:lnTo>
                  <a:lnTo>
                    <a:pt x="2753844" y="4432715"/>
                  </a:lnTo>
                  <a:lnTo>
                    <a:pt x="2806967" y="4442250"/>
                  </a:lnTo>
                  <a:lnTo>
                    <a:pt x="2860427" y="4451244"/>
                  </a:lnTo>
                  <a:lnTo>
                    <a:pt x="2914217" y="4459692"/>
                  </a:lnTo>
                  <a:lnTo>
                    <a:pt x="2968329" y="4467590"/>
                  </a:lnTo>
                  <a:lnTo>
                    <a:pt x="3022758" y="4474932"/>
                  </a:lnTo>
                  <a:lnTo>
                    <a:pt x="3077494" y="4481715"/>
                  </a:lnTo>
                  <a:lnTo>
                    <a:pt x="3132531" y="4487933"/>
                  </a:lnTo>
                  <a:lnTo>
                    <a:pt x="3187862" y="4493581"/>
                  </a:lnTo>
                  <a:lnTo>
                    <a:pt x="3243479" y="4498655"/>
                  </a:lnTo>
                  <a:lnTo>
                    <a:pt x="3299375" y="4503150"/>
                  </a:lnTo>
                  <a:lnTo>
                    <a:pt x="3355543" y="4507061"/>
                  </a:lnTo>
                  <a:lnTo>
                    <a:pt x="3411975" y="4510383"/>
                  </a:lnTo>
                  <a:lnTo>
                    <a:pt x="3468664" y="4513112"/>
                  </a:lnTo>
                  <a:lnTo>
                    <a:pt x="3525603" y="4515243"/>
                  </a:lnTo>
                  <a:lnTo>
                    <a:pt x="3582785" y="4516771"/>
                  </a:lnTo>
                  <a:lnTo>
                    <a:pt x="3640201" y="4517691"/>
                  </a:lnTo>
                  <a:lnTo>
                    <a:pt x="3697846" y="4517999"/>
                  </a:lnTo>
                  <a:lnTo>
                    <a:pt x="3755580" y="4517690"/>
                  </a:lnTo>
                  <a:lnTo>
                    <a:pt x="3813085" y="4516767"/>
                  </a:lnTo>
                  <a:lnTo>
                    <a:pt x="3870355" y="4515234"/>
                  </a:lnTo>
                  <a:lnTo>
                    <a:pt x="3927381" y="4513097"/>
                  </a:lnTo>
                  <a:lnTo>
                    <a:pt x="3984156" y="4510360"/>
                  </a:lnTo>
                  <a:lnTo>
                    <a:pt x="4040674" y="4507027"/>
                  </a:lnTo>
                  <a:lnTo>
                    <a:pt x="4096926" y="4503104"/>
                  </a:lnTo>
                  <a:lnTo>
                    <a:pt x="4152906" y="4498595"/>
                  </a:lnTo>
                  <a:lnTo>
                    <a:pt x="4208606" y="4493506"/>
                  </a:lnTo>
                  <a:lnTo>
                    <a:pt x="4264018" y="4487840"/>
                  </a:lnTo>
                  <a:lnTo>
                    <a:pt x="4319136" y="4481604"/>
                  </a:lnTo>
                  <a:lnTo>
                    <a:pt x="4373952" y="4474800"/>
                  </a:lnTo>
                  <a:lnTo>
                    <a:pt x="4428459" y="4467436"/>
                  </a:lnTo>
                  <a:lnTo>
                    <a:pt x="4482649" y="4459514"/>
                  </a:lnTo>
                  <a:lnTo>
                    <a:pt x="4536516" y="4451040"/>
                  </a:lnTo>
                  <a:lnTo>
                    <a:pt x="4590051" y="4442020"/>
                  </a:lnTo>
                  <a:lnTo>
                    <a:pt x="4643247" y="4432456"/>
                  </a:lnTo>
                  <a:lnTo>
                    <a:pt x="4696097" y="4422355"/>
                  </a:lnTo>
                  <a:lnTo>
                    <a:pt x="4748594" y="4411721"/>
                  </a:lnTo>
                  <a:lnTo>
                    <a:pt x="4800731" y="4400559"/>
                  </a:lnTo>
                  <a:lnTo>
                    <a:pt x="4852499" y="4388874"/>
                  </a:lnTo>
                  <a:lnTo>
                    <a:pt x="4903893" y="4376670"/>
                  </a:lnTo>
                  <a:lnTo>
                    <a:pt x="4954903" y="4363953"/>
                  </a:lnTo>
                  <a:lnTo>
                    <a:pt x="5005524" y="4350726"/>
                  </a:lnTo>
                  <a:lnTo>
                    <a:pt x="5055748" y="4336996"/>
                  </a:lnTo>
                  <a:lnTo>
                    <a:pt x="5105566" y="4322766"/>
                  </a:lnTo>
                  <a:lnTo>
                    <a:pt x="5154973" y="4308042"/>
                  </a:lnTo>
                  <a:lnTo>
                    <a:pt x="5203961" y="4292828"/>
                  </a:lnTo>
                  <a:lnTo>
                    <a:pt x="5252522" y="4277129"/>
                  </a:lnTo>
                  <a:lnTo>
                    <a:pt x="5300649" y="4260950"/>
                  </a:lnTo>
                  <a:lnTo>
                    <a:pt x="5348335" y="4244295"/>
                  </a:lnTo>
                  <a:lnTo>
                    <a:pt x="5395572" y="4227170"/>
                  </a:lnTo>
                  <a:lnTo>
                    <a:pt x="5442353" y="4209579"/>
                  </a:lnTo>
                  <a:lnTo>
                    <a:pt x="5488671" y="4191527"/>
                  </a:lnTo>
                  <a:lnTo>
                    <a:pt x="5534518" y="4173019"/>
                  </a:lnTo>
                  <a:lnTo>
                    <a:pt x="5579888" y="4154060"/>
                  </a:lnTo>
                  <a:lnTo>
                    <a:pt x="5624772" y="4134654"/>
                  </a:lnTo>
                  <a:lnTo>
                    <a:pt x="5669163" y="4114806"/>
                  </a:lnTo>
                  <a:lnTo>
                    <a:pt x="5713054" y="4094521"/>
                  </a:lnTo>
                  <a:lnTo>
                    <a:pt x="5756439" y="4073804"/>
                  </a:lnTo>
                  <a:lnTo>
                    <a:pt x="5799308" y="4052660"/>
                  </a:lnTo>
                  <a:lnTo>
                    <a:pt x="5841656" y="4031093"/>
                  </a:lnTo>
                  <a:lnTo>
                    <a:pt x="5883474" y="4009108"/>
                  </a:lnTo>
                  <a:lnTo>
                    <a:pt x="5924756" y="3986710"/>
                  </a:lnTo>
                  <a:lnTo>
                    <a:pt x="5965493" y="3963904"/>
                  </a:lnTo>
                  <a:lnTo>
                    <a:pt x="6005680" y="3940695"/>
                  </a:lnTo>
                  <a:lnTo>
                    <a:pt x="6045307" y="3917086"/>
                  </a:lnTo>
                  <a:lnTo>
                    <a:pt x="6084369" y="3893084"/>
                  </a:lnTo>
                  <a:lnTo>
                    <a:pt x="6122858" y="3868693"/>
                  </a:lnTo>
                  <a:lnTo>
                    <a:pt x="6160765" y="3843917"/>
                  </a:lnTo>
                  <a:lnTo>
                    <a:pt x="6198085" y="3818762"/>
                  </a:lnTo>
                  <a:lnTo>
                    <a:pt x="6234810" y="3793233"/>
                  </a:lnTo>
                  <a:lnTo>
                    <a:pt x="6270932" y="3767333"/>
                  </a:lnTo>
                  <a:lnTo>
                    <a:pt x="6306444" y="3741069"/>
                  </a:lnTo>
                  <a:lnTo>
                    <a:pt x="6341339" y="3714444"/>
                  </a:lnTo>
                  <a:lnTo>
                    <a:pt x="6375609" y="3687463"/>
                  </a:lnTo>
                  <a:lnTo>
                    <a:pt x="6409247" y="3660132"/>
                  </a:lnTo>
                  <a:lnTo>
                    <a:pt x="6442245" y="3632455"/>
                  </a:lnTo>
                  <a:lnTo>
                    <a:pt x="6474597" y="3604436"/>
                  </a:lnTo>
                  <a:lnTo>
                    <a:pt x="6506296" y="3576082"/>
                  </a:lnTo>
                  <a:lnTo>
                    <a:pt x="6537332" y="3547396"/>
                  </a:lnTo>
                  <a:lnTo>
                    <a:pt x="6567701" y="3518383"/>
                  </a:lnTo>
                  <a:lnTo>
                    <a:pt x="6597393" y="3489048"/>
                  </a:lnTo>
                  <a:lnTo>
                    <a:pt x="6626402" y="3459396"/>
                  </a:lnTo>
                  <a:lnTo>
                    <a:pt x="6654720" y="3429431"/>
                  </a:lnTo>
                  <a:lnTo>
                    <a:pt x="6682340" y="3399159"/>
                  </a:lnTo>
                  <a:lnTo>
                    <a:pt x="6709255" y="3368584"/>
                  </a:lnTo>
                  <a:lnTo>
                    <a:pt x="6735457" y="3337712"/>
                  </a:lnTo>
                  <a:lnTo>
                    <a:pt x="6760940" y="3306545"/>
                  </a:lnTo>
                  <a:lnTo>
                    <a:pt x="6785695" y="3275091"/>
                  </a:lnTo>
                  <a:lnTo>
                    <a:pt x="6809715" y="3243353"/>
                  </a:lnTo>
                  <a:lnTo>
                    <a:pt x="6832993" y="3211336"/>
                  </a:lnTo>
                  <a:lnTo>
                    <a:pt x="6855522" y="3179045"/>
                  </a:lnTo>
                  <a:lnTo>
                    <a:pt x="6877295" y="3146485"/>
                  </a:lnTo>
                  <a:lnTo>
                    <a:pt x="6898303" y="3113660"/>
                  </a:lnTo>
                  <a:lnTo>
                    <a:pt x="6918540" y="3080576"/>
                  </a:lnTo>
                  <a:lnTo>
                    <a:pt x="6937999" y="3047237"/>
                  </a:lnTo>
                  <a:lnTo>
                    <a:pt x="6956671" y="3013648"/>
                  </a:lnTo>
                  <a:lnTo>
                    <a:pt x="6974550" y="2979813"/>
                  </a:lnTo>
                  <a:lnTo>
                    <a:pt x="6991629" y="2945738"/>
                  </a:lnTo>
                  <a:lnTo>
                    <a:pt x="7023354" y="2876886"/>
                  </a:lnTo>
                  <a:lnTo>
                    <a:pt x="7051789" y="2807130"/>
                  </a:lnTo>
                  <a:lnTo>
                    <a:pt x="7076875" y="2736507"/>
                  </a:lnTo>
                  <a:lnTo>
                    <a:pt x="7098552" y="2665057"/>
                  </a:lnTo>
                  <a:lnTo>
                    <a:pt x="7116763" y="2592817"/>
                  </a:lnTo>
                  <a:lnTo>
                    <a:pt x="7131449" y="2519827"/>
                  </a:lnTo>
                  <a:lnTo>
                    <a:pt x="7142551" y="2446124"/>
                  </a:lnTo>
                  <a:lnTo>
                    <a:pt x="7150010" y="2371746"/>
                  </a:lnTo>
                  <a:lnTo>
                    <a:pt x="7153767" y="2296733"/>
                  </a:lnTo>
                  <a:lnTo>
                    <a:pt x="7154240" y="2258999"/>
                  </a:lnTo>
                  <a:lnTo>
                    <a:pt x="7153767" y="2221266"/>
                  </a:lnTo>
                  <a:lnTo>
                    <a:pt x="7150010" y="2146253"/>
                  </a:lnTo>
                  <a:lnTo>
                    <a:pt x="7142551" y="2071875"/>
                  </a:lnTo>
                  <a:lnTo>
                    <a:pt x="7131449" y="1998172"/>
                  </a:lnTo>
                  <a:lnTo>
                    <a:pt x="7116763" y="1925181"/>
                  </a:lnTo>
                  <a:lnTo>
                    <a:pt x="7098552" y="1852942"/>
                  </a:lnTo>
                  <a:lnTo>
                    <a:pt x="7076875" y="1781491"/>
                  </a:lnTo>
                  <a:lnTo>
                    <a:pt x="7051789" y="1710869"/>
                  </a:lnTo>
                  <a:lnTo>
                    <a:pt x="7023354" y="1641112"/>
                  </a:lnTo>
                  <a:lnTo>
                    <a:pt x="6991629" y="1572260"/>
                  </a:lnTo>
                  <a:lnTo>
                    <a:pt x="6974550" y="1538185"/>
                  </a:lnTo>
                  <a:lnTo>
                    <a:pt x="6956671" y="1504351"/>
                  </a:lnTo>
                  <a:lnTo>
                    <a:pt x="6937999" y="1470762"/>
                  </a:lnTo>
                  <a:lnTo>
                    <a:pt x="6918540" y="1437422"/>
                  </a:lnTo>
                  <a:lnTo>
                    <a:pt x="6898303" y="1404338"/>
                  </a:lnTo>
                  <a:lnTo>
                    <a:pt x="6877295" y="1371514"/>
                  </a:lnTo>
                  <a:lnTo>
                    <a:pt x="6855522" y="1338953"/>
                  </a:lnTo>
                  <a:lnTo>
                    <a:pt x="6832993" y="1306663"/>
                  </a:lnTo>
                  <a:lnTo>
                    <a:pt x="6809715" y="1274646"/>
                  </a:lnTo>
                  <a:lnTo>
                    <a:pt x="6785695" y="1242908"/>
                  </a:lnTo>
                  <a:lnTo>
                    <a:pt x="6760940" y="1211453"/>
                  </a:lnTo>
                  <a:lnTo>
                    <a:pt x="6735457" y="1180287"/>
                  </a:lnTo>
                  <a:lnTo>
                    <a:pt x="6709255" y="1149414"/>
                  </a:lnTo>
                  <a:lnTo>
                    <a:pt x="6682340" y="1118839"/>
                  </a:lnTo>
                  <a:lnTo>
                    <a:pt x="6654720" y="1088567"/>
                  </a:lnTo>
                  <a:lnTo>
                    <a:pt x="6626402" y="1058603"/>
                  </a:lnTo>
                  <a:lnTo>
                    <a:pt x="6597393" y="1028951"/>
                  </a:lnTo>
                  <a:lnTo>
                    <a:pt x="6567701" y="999616"/>
                  </a:lnTo>
                  <a:lnTo>
                    <a:pt x="6537332" y="970603"/>
                  </a:lnTo>
                  <a:lnTo>
                    <a:pt x="6506296" y="941917"/>
                  </a:lnTo>
                  <a:lnTo>
                    <a:pt x="6474597" y="913562"/>
                  </a:lnTo>
                  <a:lnTo>
                    <a:pt x="6442245" y="885544"/>
                  </a:lnTo>
                  <a:lnTo>
                    <a:pt x="6409247" y="857867"/>
                  </a:lnTo>
                  <a:lnTo>
                    <a:pt x="6375609" y="830535"/>
                  </a:lnTo>
                  <a:lnTo>
                    <a:pt x="6341339" y="803555"/>
                  </a:lnTo>
                  <a:lnTo>
                    <a:pt x="6306444" y="776930"/>
                  </a:lnTo>
                  <a:lnTo>
                    <a:pt x="6270932" y="750665"/>
                  </a:lnTo>
                  <a:lnTo>
                    <a:pt x="6234810" y="724766"/>
                  </a:lnTo>
                  <a:lnTo>
                    <a:pt x="6198085" y="699236"/>
                  </a:lnTo>
                  <a:lnTo>
                    <a:pt x="6160765" y="674081"/>
                  </a:lnTo>
                  <a:lnTo>
                    <a:pt x="6122858" y="649306"/>
                  </a:lnTo>
                  <a:lnTo>
                    <a:pt x="6084369" y="624914"/>
                  </a:lnTo>
                  <a:lnTo>
                    <a:pt x="6045307" y="600912"/>
                  </a:lnTo>
                  <a:lnTo>
                    <a:pt x="6005680" y="577304"/>
                  </a:lnTo>
                  <a:lnTo>
                    <a:pt x="5965493" y="554094"/>
                  </a:lnTo>
                  <a:lnTo>
                    <a:pt x="5924756" y="531288"/>
                  </a:lnTo>
                  <a:lnTo>
                    <a:pt x="5883474" y="508890"/>
                  </a:lnTo>
                  <a:lnTo>
                    <a:pt x="5841656" y="486906"/>
                  </a:lnTo>
                  <a:lnTo>
                    <a:pt x="5799308" y="465339"/>
                  </a:lnTo>
                  <a:lnTo>
                    <a:pt x="5756439" y="444194"/>
                  </a:lnTo>
                  <a:lnTo>
                    <a:pt x="5713054" y="423477"/>
                  </a:lnTo>
                  <a:lnTo>
                    <a:pt x="5669163" y="403192"/>
                  </a:lnTo>
                  <a:lnTo>
                    <a:pt x="5624772" y="383345"/>
                  </a:lnTo>
                  <a:lnTo>
                    <a:pt x="5579888" y="363939"/>
                  </a:lnTo>
                  <a:lnTo>
                    <a:pt x="5534518" y="344979"/>
                  </a:lnTo>
                  <a:lnTo>
                    <a:pt x="5488671" y="326471"/>
                  </a:lnTo>
                  <a:lnTo>
                    <a:pt x="5442353" y="308419"/>
                  </a:lnTo>
                  <a:lnTo>
                    <a:pt x="5395572" y="290829"/>
                  </a:lnTo>
                  <a:lnTo>
                    <a:pt x="5348335" y="273704"/>
                  </a:lnTo>
                  <a:lnTo>
                    <a:pt x="5300649" y="257049"/>
                  </a:lnTo>
                  <a:lnTo>
                    <a:pt x="5252522" y="240870"/>
                  </a:lnTo>
                  <a:lnTo>
                    <a:pt x="5203961" y="225171"/>
                  </a:lnTo>
                  <a:lnTo>
                    <a:pt x="5154973" y="209957"/>
                  </a:lnTo>
                  <a:lnTo>
                    <a:pt x="5105566" y="195233"/>
                  </a:lnTo>
                  <a:lnTo>
                    <a:pt x="5055748" y="181003"/>
                  </a:lnTo>
                  <a:lnTo>
                    <a:pt x="5005524" y="167272"/>
                  </a:lnTo>
                  <a:lnTo>
                    <a:pt x="4954903" y="154046"/>
                  </a:lnTo>
                  <a:lnTo>
                    <a:pt x="4903893" y="141328"/>
                  </a:lnTo>
                  <a:lnTo>
                    <a:pt x="4852499" y="129125"/>
                  </a:lnTo>
                  <a:lnTo>
                    <a:pt x="4800731" y="117439"/>
                  </a:lnTo>
                  <a:lnTo>
                    <a:pt x="4748594" y="106277"/>
                  </a:lnTo>
                  <a:lnTo>
                    <a:pt x="4696097" y="95643"/>
                  </a:lnTo>
                  <a:lnTo>
                    <a:pt x="4643247" y="85542"/>
                  </a:lnTo>
                  <a:lnTo>
                    <a:pt x="4590051" y="75979"/>
                  </a:lnTo>
                  <a:lnTo>
                    <a:pt x="4536516" y="66958"/>
                  </a:lnTo>
                  <a:lnTo>
                    <a:pt x="4482649" y="58485"/>
                  </a:lnTo>
                  <a:lnTo>
                    <a:pt x="4428459" y="50563"/>
                  </a:lnTo>
                  <a:lnTo>
                    <a:pt x="4373952" y="43198"/>
                  </a:lnTo>
                  <a:lnTo>
                    <a:pt x="4319136" y="36395"/>
                  </a:lnTo>
                  <a:lnTo>
                    <a:pt x="4264018" y="30158"/>
                  </a:lnTo>
                  <a:lnTo>
                    <a:pt x="4208606" y="24493"/>
                  </a:lnTo>
                  <a:lnTo>
                    <a:pt x="4152906" y="19403"/>
                  </a:lnTo>
                  <a:lnTo>
                    <a:pt x="4096926" y="14895"/>
                  </a:lnTo>
                  <a:lnTo>
                    <a:pt x="4040674" y="10972"/>
                  </a:lnTo>
                  <a:lnTo>
                    <a:pt x="3984156" y="7639"/>
                  </a:lnTo>
                  <a:lnTo>
                    <a:pt x="3927381" y="4902"/>
                  </a:lnTo>
                  <a:lnTo>
                    <a:pt x="3870355" y="2764"/>
                  </a:lnTo>
                  <a:lnTo>
                    <a:pt x="3813085" y="1231"/>
                  </a:lnTo>
                  <a:lnTo>
                    <a:pt x="3755580" y="308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3840229" y="2151660"/>
            <a:ext cx="5991860" cy="28448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82344" marR="974725" algn="ctr">
              <a:lnSpc>
                <a:spcPts val="5600"/>
              </a:lnSpc>
              <a:spcBef>
                <a:spcPts val="120"/>
              </a:spcBef>
            </a:pPr>
            <a:r>
              <a:rPr sz="4500" spc="85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4500" spc="-20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500" spc="-229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500" spc="235" dirty="0">
                <a:solidFill>
                  <a:srgbClr val="25408F"/>
                </a:solidFill>
                <a:latin typeface="Gill Sans MT"/>
                <a:cs typeface="Gill Sans MT"/>
              </a:rPr>
              <a:t>sp</a:t>
            </a:r>
            <a:r>
              <a:rPr sz="4500" spc="-8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i</a:t>
            </a:r>
            <a:r>
              <a:rPr sz="4500" spc="22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5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500" spc="22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t</a:t>
            </a:r>
            <a:r>
              <a:rPr sz="4500" spc="-53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75" dirty="0">
                <a:solidFill>
                  <a:srgbClr val="25408F"/>
                </a:solidFill>
                <a:latin typeface="Gill Sans MT"/>
                <a:cs typeface="Gill Sans MT"/>
              </a:rPr>
              <a:t>the </a:t>
            </a:r>
            <a:r>
              <a:rPr sz="4500" spc="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105" dirty="0">
                <a:solidFill>
                  <a:srgbClr val="25408F"/>
                </a:solidFill>
                <a:latin typeface="Gill Sans MT"/>
                <a:cs typeface="Gill Sans MT"/>
              </a:rPr>
              <a:t>toothpaste.</a:t>
            </a:r>
            <a:endParaRPr sz="4500" dirty="0">
              <a:latin typeface="Gill Sans MT"/>
              <a:cs typeface="Gill Sans MT"/>
            </a:endParaRPr>
          </a:p>
          <a:p>
            <a:pPr marL="12065" marR="5080" algn="ctr">
              <a:lnSpc>
                <a:spcPts val="5600"/>
              </a:lnSpc>
            </a:pPr>
            <a:r>
              <a:rPr sz="4500" b="1" spc="30" dirty="0">
                <a:solidFill>
                  <a:srgbClr val="00B5AC"/>
                </a:solidFill>
                <a:latin typeface="Trebuchet MS"/>
                <a:cs typeface="Trebuchet MS"/>
              </a:rPr>
              <a:t>DON</a:t>
            </a:r>
            <a:r>
              <a:rPr sz="4500" b="1" spc="40" dirty="0">
                <a:solidFill>
                  <a:srgbClr val="00B5AC"/>
                </a:solidFill>
                <a:latin typeface="Trebuchet MS"/>
                <a:cs typeface="Trebuchet MS"/>
              </a:rPr>
              <a:t>’</a:t>
            </a:r>
            <a:r>
              <a:rPr sz="4500" b="1" spc="55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4500" b="1" spc="-72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4500" spc="45" dirty="0">
                <a:solidFill>
                  <a:srgbClr val="25408F"/>
                </a:solidFill>
                <a:latin typeface="Gill Sans MT"/>
                <a:cs typeface="Gill Sans MT"/>
              </a:rPr>
              <a:t>rins</a:t>
            </a:r>
            <a:r>
              <a:rPr sz="45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8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500" spc="-45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500" spc="3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90" dirty="0">
                <a:solidFill>
                  <a:srgbClr val="25408F"/>
                </a:solidFill>
                <a:latin typeface="Gill Sans MT"/>
                <a:cs typeface="Gill Sans MT"/>
              </a:rPr>
              <a:t>mouth,  </a:t>
            </a:r>
            <a:r>
              <a:rPr sz="4500" spc="120" dirty="0">
                <a:solidFill>
                  <a:srgbClr val="25408F"/>
                </a:solidFill>
                <a:latin typeface="Gill Sans MT"/>
                <a:cs typeface="Gill Sans MT"/>
              </a:rPr>
              <a:t>jus</a:t>
            </a:r>
            <a:r>
              <a:rPr sz="4500" spc="19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8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500" spc="-45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500" spc="3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500" spc="45" dirty="0">
                <a:solidFill>
                  <a:srgbClr val="25408F"/>
                </a:solidFill>
                <a:latin typeface="Gill Sans MT"/>
                <a:cs typeface="Gill Sans MT"/>
              </a:rPr>
              <a:t>oot</a:t>
            </a:r>
            <a:r>
              <a:rPr sz="4500" spc="10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500" spc="75" dirty="0">
                <a:solidFill>
                  <a:srgbClr val="25408F"/>
                </a:solidFill>
                <a:latin typeface="Gill Sans MT"/>
                <a:cs typeface="Gill Sans MT"/>
              </a:rPr>
              <a:t>brush</a:t>
            </a:r>
            <a:endParaRPr sz="4500" dirty="0">
              <a:latin typeface="Gill Sans MT"/>
              <a:cs typeface="Gill Sans MT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0" y="1909279"/>
            <a:ext cx="10692130" cy="5650865"/>
            <a:chOff x="0" y="1909279"/>
            <a:chExt cx="10692130" cy="5650865"/>
          </a:xfrm>
        </p:grpSpPr>
        <p:pic>
          <p:nvPicPr>
            <p:cNvPr id="235" name="object 23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9279"/>
              <a:ext cx="3432302" cy="5080825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0" name="object 2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8" y="385743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20545" y="38420"/>
                </a:moveTo>
                <a:lnTo>
                  <a:pt x="78684" y="41311"/>
                </a:lnTo>
                <a:lnTo>
                  <a:pt x="39001" y="55866"/>
                </a:lnTo>
                <a:lnTo>
                  <a:pt x="9028" y="87032"/>
                </a:lnTo>
                <a:lnTo>
                  <a:pt x="0" y="148449"/>
                </a:lnTo>
                <a:lnTo>
                  <a:pt x="14564" y="212670"/>
                </a:lnTo>
                <a:lnTo>
                  <a:pt x="37728" y="266974"/>
                </a:lnTo>
                <a:lnTo>
                  <a:pt x="64040" y="310193"/>
                </a:lnTo>
                <a:lnTo>
                  <a:pt x="88049" y="341159"/>
                </a:lnTo>
                <a:lnTo>
                  <a:pt x="94983" y="350526"/>
                </a:lnTo>
                <a:lnTo>
                  <a:pt x="100426" y="360700"/>
                </a:lnTo>
                <a:lnTo>
                  <a:pt x="104310" y="371533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8" y="464583"/>
                </a:lnTo>
                <a:lnTo>
                  <a:pt x="132670" y="505291"/>
                </a:lnTo>
                <a:lnTo>
                  <a:pt x="162001" y="568350"/>
                </a:lnTo>
                <a:lnTo>
                  <a:pt x="202615" y="596153"/>
                </a:lnTo>
                <a:lnTo>
                  <a:pt x="221792" y="598931"/>
                </a:lnTo>
                <a:lnTo>
                  <a:pt x="224993" y="598830"/>
                </a:lnTo>
                <a:lnTo>
                  <a:pt x="237629" y="597280"/>
                </a:lnTo>
                <a:lnTo>
                  <a:pt x="245084" y="593330"/>
                </a:lnTo>
                <a:lnTo>
                  <a:pt x="249453" y="586968"/>
                </a:lnTo>
                <a:lnTo>
                  <a:pt x="249576" y="586561"/>
                </a:lnTo>
                <a:lnTo>
                  <a:pt x="228625" y="586561"/>
                </a:lnTo>
                <a:lnTo>
                  <a:pt x="219062" y="586066"/>
                </a:lnTo>
                <a:lnTo>
                  <a:pt x="180493" y="570982"/>
                </a:lnTo>
                <a:lnTo>
                  <a:pt x="147366" y="508137"/>
                </a:lnTo>
                <a:lnTo>
                  <a:pt x="133341" y="466263"/>
                </a:lnTo>
                <a:lnTo>
                  <a:pt x="123532" y="416851"/>
                </a:lnTo>
                <a:lnTo>
                  <a:pt x="119164" y="381329"/>
                </a:lnTo>
                <a:lnTo>
                  <a:pt x="116547" y="368144"/>
                </a:lnTo>
                <a:lnTo>
                  <a:pt x="112044" y="355561"/>
                </a:lnTo>
                <a:lnTo>
                  <a:pt x="105728" y="343750"/>
                </a:lnTo>
                <a:lnTo>
                  <a:pt x="97675" y="332879"/>
                </a:lnTo>
                <a:lnTo>
                  <a:pt x="74472" y="302959"/>
                </a:lnTo>
                <a:lnTo>
                  <a:pt x="49047" y="261225"/>
                </a:lnTo>
                <a:lnTo>
                  <a:pt x="26670" y="208824"/>
                </a:lnTo>
                <a:lnTo>
                  <a:pt x="12611" y="146900"/>
                </a:lnTo>
                <a:lnTo>
                  <a:pt x="12111" y="120882"/>
                </a:lnTo>
                <a:lnTo>
                  <a:pt x="17452" y="98805"/>
                </a:lnTo>
                <a:lnTo>
                  <a:pt x="45554" y="66750"/>
                </a:lnTo>
                <a:lnTo>
                  <a:pt x="90779" y="52323"/>
                </a:lnTo>
                <a:lnTo>
                  <a:pt x="115959" y="51097"/>
                </a:lnTo>
                <a:lnTo>
                  <a:pt x="176751" y="51097"/>
                </a:lnTo>
                <a:lnTo>
                  <a:pt x="156877" y="43372"/>
                </a:lnTo>
                <a:lnTo>
                  <a:pt x="120545" y="38420"/>
                </a:lnTo>
                <a:close/>
              </a:path>
              <a:path w="518795" h="599440">
                <a:moveTo>
                  <a:pt x="314863" y="359091"/>
                </a:moveTo>
                <a:lnTo>
                  <a:pt x="292214" y="360133"/>
                </a:lnTo>
                <a:lnTo>
                  <a:pt x="291789" y="360133"/>
                </a:lnTo>
                <a:lnTo>
                  <a:pt x="285699" y="360857"/>
                </a:lnTo>
                <a:lnTo>
                  <a:pt x="285076" y="361009"/>
                </a:lnTo>
                <a:lnTo>
                  <a:pt x="262842" y="365474"/>
                </a:lnTo>
                <a:lnTo>
                  <a:pt x="244651" y="371788"/>
                </a:lnTo>
                <a:lnTo>
                  <a:pt x="230400" y="379994"/>
                </a:lnTo>
                <a:lnTo>
                  <a:pt x="219989" y="390130"/>
                </a:lnTo>
                <a:lnTo>
                  <a:pt x="212512" y="404381"/>
                </a:lnTo>
                <a:lnTo>
                  <a:pt x="209780" y="419637"/>
                </a:lnTo>
                <a:lnTo>
                  <a:pt x="210164" y="435234"/>
                </a:lnTo>
                <a:lnTo>
                  <a:pt x="212063" y="450675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87" y="470926"/>
                </a:lnTo>
                <a:lnTo>
                  <a:pt x="218560" y="483988"/>
                </a:lnTo>
                <a:lnTo>
                  <a:pt x="222596" y="497782"/>
                </a:lnTo>
                <a:lnTo>
                  <a:pt x="226974" y="511822"/>
                </a:lnTo>
                <a:lnTo>
                  <a:pt x="233223" y="532132"/>
                </a:lnTo>
                <a:lnTo>
                  <a:pt x="238479" y="552073"/>
                </a:lnTo>
                <a:lnTo>
                  <a:pt x="240988" y="568877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1"/>
                </a:lnTo>
                <a:lnTo>
                  <a:pt x="249576" y="586561"/>
                </a:lnTo>
                <a:lnTo>
                  <a:pt x="253566" y="573393"/>
                </a:lnTo>
                <a:lnTo>
                  <a:pt x="252090" y="555037"/>
                </a:lnTo>
                <a:lnTo>
                  <a:pt x="246701" y="532904"/>
                </a:lnTo>
                <a:lnTo>
                  <a:pt x="239077" y="507999"/>
                </a:lnTo>
                <a:lnTo>
                  <a:pt x="234832" y="494382"/>
                </a:lnTo>
                <a:lnTo>
                  <a:pt x="230927" y="481074"/>
                </a:lnTo>
                <a:lnTo>
                  <a:pt x="227779" y="468610"/>
                </a:lnTo>
                <a:lnTo>
                  <a:pt x="225806" y="457529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6" y="434698"/>
                </a:lnTo>
                <a:lnTo>
                  <a:pt x="222361" y="421341"/>
                </a:lnTo>
                <a:lnTo>
                  <a:pt x="224357" y="408965"/>
                </a:lnTo>
                <a:lnTo>
                  <a:pt x="252187" y="382314"/>
                </a:lnTo>
                <a:lnTo>
                  <a:pt x="290182" y="373125"/>
                </a:lnTo>
                <a:lnTo>
                  <a:pt x="311522" y="371744"/>
                </a:lnTo>
                <a:lnTo>
                  <a:pt x="360877" y="371744"/>
                </a:lnTo>
                <a:lnTo>
                  <a:pt x="349857" y="365327"/>
                </a:lnTo>
                <a:lnTo>
                  <a:pt x="334041" y="360816"/>
                </a:lnTo>
                <a:lnTo>
                  <a:pt x="326451" y="360133"/>
                </a:lnTo>
                <a:lnTo>
                  <a:pt x="291896" y="360120"/>
                </a:lnTo>
                <a:lnTo>
                  <a:pt x="326310" y="360120"/>
                </a:lnTo>
                <a:lnTo>
                  <a:pt x="314863" y="359091"/>
                </a:lnTo>
                <a:close/>
              </a:path>
              <a:path w="518795" h="599440">
                <a:moveTo>
                  <a:pt x="360877" y="371744"/>
                </a:moveTo>
                <a:lnTo>
                  <a:pt x="311522" y="371744"/>
                </a:lnTo>
                <a:lnTo>
                  <a:pt x="329285" y="372850"/>
                </a:lnTo>
                <a:lnTo>
                  <a:pt x="343581" y="376459"/>
                </a:lnTo>
                <a:lnTo>
                  <a:pt x="370422" y="416580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0" y="448741"/>
                </a:lnTo>
                <a:lnTo>
                  <a:pt x="373812" y="463292"/>
                </a:lnTo>
                <a:lnTo>
                  <a:pt x="373218" y="477725"/>
                </a:lnTo>
                <a:lnTo>
                  <a:pt x="372257" y="494382"/>
                </a:lnTo>
                <a:lnTo>
                  <a:pt x="371032" y="517638"/>
                </a:lnTo>
                <a:lnTo>
                  <a:pt x="374170" y="558584"/>
                </a:lnTo>
                <a:lnTo>
                  <a:pt x="395633" y="576811"/>
                </a:lnTo>
                <a:lnTo>
                  <a:pt x="404550" y="576785"/>
                </a:lnTo>
                <a:lnTo>
                  <a:pt x="414413" y="574687"/>
                </a:lnTo>
                <a:lnTo>
                  <a:pt x="429107" y="568344"/>
                </a:lnTo>
                <a:lnTo>
                  <a:pt x="433461" y="565327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0"/>
                </a:lnTo>
                <a:lnTo>
                  <a:pt x="385271" y="551159"/>
                </a:lnTo>
                <a:lnTo>
                  <a:pt x="383643" y="534252"/>
                </a:lnTo>
                <a:lnTo>
                  <a:pt x="383922" y="513632"/>
                </a:lnTo>
                <a:lnTo>
                  <a:pt x="385122" y="491629"/>
                </a:lnTo>
                <a:lnTo>
                  <a:pt x="385950" y="477390"/>
                </a:lnTo>
                <a:lnTo>
                  <a:pt x="386399" y="466263"/>
                </a:lnTo>
                <a:lnTo>
                  <a:pt x="386524" y="456247"/>
                </a:lnTo>
                <a:lnTo>
                  <a:pt x="386451" y="448741"/>
                </a:lnTo>
                <a:lnTo>
                  <a:pt x="385699" y="437895"/>
                </a:lnTo>
                <a:lnTo>
                  <a:pt x="385304" y="434698"/>
                </a:lnTo>
                <a:lnTo>
                  <a:pt x="384733" y="429297"/>
                </a:lnTo>
                <a:lnTo>
                  <a:pt x="382861" y="414035"/>
                </a:lnTo>
                <a:lnTo>
                  <a:pt x="379463" y="398812"/>
                </a:lnTo>
                <a:lnTo>
                  <a:pt x="373121" y="384668"/>
                </a:lnTo>
                <a:lnTo>
                  <a:pt x="362419" y="372643"/>
                </a:lnTo>
                <a:lnTo>
                  <a:pt x="360877" y="371744"/>
                </a:lnTo>
                <a:close/>
              </a:path>
              <a:path w="518795" h="599440">
                <a:moveTo>
                  <a:pt x="475818" y="12763"/>
                </a:moveTo>
                <a:lnTo>
                  <a:pt x="415207" y="12763"/>
                </a:lnTo>
                <a:lnTo>
                  <a:pt x="453428" y="16662"/>
                </a:lnTo>
                <a:lnTo>
                  <a:pt x="473261" y="26136"/>
                </a:lnTo>
                <a:lnTo>
                  <a:pt x="488462" y="40971"/>
                </a:lnTo>
                <a:lnTo>
                  <a:pt x="498989" y="61105"/>
                </a:lnTo>
                <a:lnTo>
                  <a:pt x="504799" y="86473"/>
                </a:lnTo>
                <a:lnTo>
                  <a:pt x="505716" y="153802"/>
                </a:lnTo>
                <a:lnTo>
                  <a:pt x="495307" y="212670"/>
                </a:lnTo>
                <a:lnTo>
                  <a:pt x="479808" y="259559"/>
                </a:lnTo>
                <a:lnTo>
                  <a:pt x="465416" y="291083"/>
                </a:lnTo>
                <a:lnTo>
                  <a:pt x="460965" y="301556"/>
                </a:lnTo>
                <a:lnTo>
                  <a:pt x="458163" y="312564"/>
                </a:lnTo>
                <a:lnTo>
                  <a:pt x="457035" y="323950"/>
                </a:lnTo>
                <a:lnTo>
                  <a:pt x="457606" y="335559"/>
                </a:lnTo>
                <a:lnTo>
                  <a:pt x="462483" y="375233"/>
                </a:lnTo>
                <a:lnTo>
                  <a:pt x="464923" y="425585"/>
                </a:lnTo>
                <a:lnTo>
                  <a:pt x="461441" y="469609"/>
                </a:lnTo>
                <a:lnTo>
                  <a:pt x="449503" y="528332"/>
                </a:lnTo>
                <a:lnTo>
                  <a:pt x="423830" y="556782"/>
                </a:lnTo>
                <a:lnTo>
                  <a:pt x="401535" y="565327"/>
                </a:lnTo>
                <a:lnTo>
                  <a:pt x="433461" y="565327"/>
                </a:lnTo>
                <a:lnTo>
                  <a:pt x="461797" y="531545"/>
                </a:lnTo>
                <a:lnTo>
                  <a:pt x="475016" y="463292"/>
                </a:lnTo>
                <a:lnTo>
                  <a:pt x="477679" y="421341"/>
                </a:lnTo>
                <a:lnTo>
                  <a:pt x="477595" y="418401"/>
                </a:lnTo>
                <a:lnTo>
                  <a:pt x="475081" y="373684"/>
                </a:lnTo>
                <a:lnTo>
                  <a:pt x="470217" y="334009"/>
                </a:lnTo>
                <a:lnTo>
                  <a:pt x="469732" y="324311"/>
                </a:lnTo>
                <a:lnTo>
                  <a:pt x="470663" y="314811"/>
                </a:lnTo>
                <a:lnTo>
                  <a:pt x="472987" y="305643"/>
                </a:lnTo>
                <a:lnTo>
                  <a:pt x="476681" y="296938"/>
                </a:lnTo>
                <a:lnTo>
                  <a:pt x="493168" y="260617"/>
                </a:lnTo>
                <a:lnTo>
                  <a:pt x="508922" y="211572"/>
                </a:lnTo>
                <a:lnTo>
                  <a:pt x="518735" y="152205"/>
                </a:lnTo>
                <a:lnTo>
                  <a:pt x="517398" y="84924"/>
                </a:lnTo>
                <a:lnTo>
                  <a:pt x="508587" y="50939"/>
                </a:lnTo>
                <a:lnTo>
                  <a:pt x="493779" y="27506"/>
                </a:lnTo>
                <a:lnTo>
                  <a:pt x="475818" y="12763"/>
                </a:lnTo>
                <a:close/>
              </a:path>
              <a:path w="518795" h="599440">
                <a:moveTo>
                  <a:pt x="176751" y="51097"/>
                </a:moveTo>
                <a:lnTo>
                  <a:pt x="115959" y="51097"/>
                </a:lnTo>
                <a:lnTo>
                  <a:pt x="139093" y="52971"/>
                </a:lnTo>
                <a:lnTo>
                  <a:pt x="158070" y="56874"/>
                </a:lnTo>
                <a:lnTo>
                  <a:pt x="170776" y="61734"/>
                </a:lnTo>
                <a:lnTo>
                  <a:pt x="184083" y="83189"/>
                </a:lnTo>
                <a:lnTo>
                  <a:pt x="210939" y="98453"/>
                </a:lnTo>
                <a:lnTo>
                  <a:pt x="248088" y="106254"/>
                </a:lnTo>
                <a:lnTo>
                  <a:pt x="292277" y="105320"/>
                </a:lnTo>
                <a:lnTo>
                  <a:pt x="295757" y="104888"/>
                </a:lnTo>
                <a:lnTo>
                  <a:pt x="298234" y="101726"/>
                </a:lnTo>
                <a:lnTo>
                  <a:pt x="297383" y="94754"/>
                </a:lnTo>
                <a:lnTo>
                  <a:pt x="296537" y="94094"/>
                </a:lnTo>
                <a:lnTo>
                  <a:pt x="258288" y="94094"/>
                </a:lnTo>
                <a:lnTo>
                  <a:pt x="229271" y="90463"/>
                </a:lnTo>
                <a:lnTo>
                  <a:pt x="205662" y="82481"/>
                </a:lnTo>
                <a:lnTo>
                  <a:pt x="189445" y="70814"/>
                </a:lnTo>
                <a:lnTo>
                  <a:pt x="278398" y="70814"/>
                </a:lnTo>
                <a:lnTo>
                  <a:pt x="292533" y="66441"/>
                </a:lnTo>
                <a:lnTo>
                  <a:pt x="296688" y="64479"/>
                </a:lnTo>
                <a:lnTo>
                  <a:pt x="239355" y="64479"/>
                </a:lnTo>
                <a:lnTo>
                  <a:pt x="220013" y="63979"/>
                </a:lnTo>
                <a:lnTo>
                  <a:pt x="198696" y="60521"/>
                </a:lnTo>
                <a:lnTo>
                  <a:pt x="179906" y="52323"/>
                </a:lnTo>
                <a:lnTo>
                  <a:pt x="176751" y="51097"/>
                </a:lnTo>
                <a:close/>
              </a:path>
              <a:path w="518795" h="599440">
                <a:moveTo>
                  <a:pt x="294208" y="92277"/>
                </a:moveTo>
                <a:lnTo>
                  <a:pt x="290728" y="92709"/>
                </a:lnTo>
                <a:lnTo>
                  <a:pt x="258288" y="94094"/>
                </a:lnTo>
                <a:lnTo>
                  <a:pt x="296537" y="94094"/>
                </a:lnTo>
                <a:lnTo>
                  <a:pt x="294208" y="92277"/>
                </a:lnTo>
                <a:close/>
              </a:path>
              <a:path w="518795" h="599440">
                <a:moveTo>
                  <a:pt x="278398" y="70814"/>
                </a:moveTo>
                <a:lnTo>
                  <a:pt x="189445" y="70814"/>
                </a:lnTo>
                <a:lnTo>
                  <a:pt x="206239" y="74957"/>
                </a:lnTo>
                <a:lnTo>
                  <a:pt x="222980" y="76852"/>
                </a:lnTo>
                <a:lnTo>
                  <a:pt x="237959" y="77210"/>
                </a:lnTo>
                <a:lnTo>
                  <a:pt x="249466" y="76745"/>
                </a:lnTo>
                <a:lnTo>
                  <a:pt x="251171" y="76745"/>
                </a:lnTo>
                <a:lnTo>
                  <a:pt x="256946" y="76047"/>
                </a:lnTo>
                <a:lnTo>
                  <a:pt x="257492" y="75894"/>
                </a:lnTo>
                <a:lnTo>
                  <a:pt x="257987" y="75691"/>
                </a:lnTo>
                <a:lnTo>
                  <a:pt x="273074" y="72462"/>
                </a:lnTo>
                <a:lnTo>
                  <a:pt x="278398" y="70814"/>
                </a:lnTo>
                <a:close/>
              </a:path>
              <a:path w="518795" h="599440">
                <a:moveTo>
                  <a:pt x="251171" y="76745"/>
                </a:moveTo>
                <a:lnTo>
                  <a:pt x="249466" y="76745"/>
                </a:lnTo>
                <a:lnTo>
                  <a:pt x="249936" y="76809"/>
                </a:lnTo>
                <a:lnTo>
                  <a:pt x="250418" y="76821"/>
                </a:lnTo>
                <a:lnTo>
                  <a:pt x="251171" y="76745"/>
                </a:lnTo>
                <a:close/>
              </a:path>
              <a:path w="518795" h="599440">
                <a:moveTo>
                  <a:pt x="415129" y="0"/>
                </a:moveTo>
                <a:lnTo>
                  <a:pt x="373814" y="7321"/>
                </a:lnTo>
                <a:lnTo>
                  <a:pt x="339763" y="20919"/>
                </a:lnTo>
                <a:lnTo>
                  <a:pt x="319532" y="35229"/>
                </a:lnTo>
                <a:lnTo>
                  <a:pt x="303325" y="47680"/>
                </a:lnTo>
                <a:lnTo>
                  <a:pt x="283435" y="56190"/>
                </a:lnTo>
                <a:lnTo>
                  <a:pt x="264661" y="61374"/>
                </a:lnTo>
                <a:lnTo>
                  <a:pt x="252158" y="63779"/>
                </a:lnTo>
                <a:lnTo>
                  <a:pt x="239355" y="64479"/>
                </a:lnTo>
                <a:lnTo>
                  <a:pt x="296688" y="64479"/>
                </a:lnTo>
                <a:lnTo>
                  <a:pt x="312499" y="57012"/>
                </a:lnTo>
                <a:lnTo>
                  <a:pt x="329107" y="43560"/>
                </a:lnTo>
                <a:lnTo>
                  <a:pt x="346568" y="31713"/>
                </a:lnTo>
                <a:lnTo>
                  <a:pt x="377428" y="19614"/>
                </a:lnTo>
                <a:lnTo>
                  <a:pt x="415207" y="12763"/>
                </a:lnTo>
                <a:lnTo>
                  <a:pt x="475818" y="12763"/>
                </a:lnTo>
                <a:lnTo>
                  <a:pt x="457149" y="4520"/>
                </a:lnTo>
                <a:lnTo>
                  <a:pt x="41512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307601" y="2548295"/>
            <a:ext cx="723265" cy="591820"/>
            <a:chOff x="4307601" y="2548295"/>
            <a:chExt cx="72326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307599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20725" cy="599440"/>
            <a:chOff x="3431853" y="3060004"/>
            <a:chExt cx="72072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267180" y="56557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2476" y="850"/>
                </a:lnTo>
                <a:lnTo>
                  <a:pt x="0" y="4013"/>
                </a:lnTo>
                <a:lnTo>
                  <a:pt x="4330" y="39344"/>
                </a:lnTo>
                <a:lnTo>
                  <a:pt x="7505" y="41821"/>
                </a:lnTo>
                <a:lnTo>
                  <a:pt x="10985" y="41389"/>
                </a:lnTo>
                <a:lnTo>
                  <a:pt x="14465" y="40957"/>
                </a:lnTo>
                <a:lnTo>
                  <a:pt x="16941" y="37795"/>
                </a:lnTo>
                <a:lnTo>
                  <a:pt x="12598" y="2463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" name="object 225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6" name="object 226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2" name="object 232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3" name="object 233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615366" y="1692001"/>
              <a:ext cx="4232910" cy="2360930"/>
            </a:xfrm>
            <a:custGeom>
              <a:avLst/>
              <a:gdLst/>
              <a:ahLst/>
              <a:cxnLst/>
              <a:rect l="l" t="t" r="r" b="b"/>
              <a:pathLst>
                <a:path w="4232909" h="2360929">
                  <a:moveTo>
                    <a:pt x="1911921" y="0"/>
                  </a:moveTo>
                  <a:lnTo>
                    <a:pt x="1852369" y="561"/>
                  </a:lnTo>
                  <a:lnTo>
                    <a:pt x="1793271" y="2235"/>
                  </a:lnTo>
                  <a:lnTo>
                    <a:pt x="1734653" y="5006"/>
                  </a:lnTo>
                  <a:lnTo>
                    <a:pt x="1676541" y="8856"/>
                  </a:lnTo>
                  <a:lnTo>
                    <a:pt x="1618962" y="13770"/>
                  </a:lnTo>
                  <a:lnTo>
                    <a:pt x="1561943" y="19731"/>
                  </a:lnTo>
                  <a:lnTo>
                    <a:pt x="1505509" y="26723"/>
                  </a:lnTo>
                  <a:lnTo>
                    <a:pt x="1449687" y="34730"/>
                  </a:lnTo>
                  <a:lnTo>
                    <a:pt x="1394503" y="43735"/>
                  </a:lnTo>
                  <a:lnTo>
                    <a:pt x="1339985" y="53722"/>
                  </a:lnTo>
                  <a:lnTo>
                    <a:pt x="1286158" y="64674"/>
                  </a:lnTo>
                  <a:lnTo>
                    <a:pt x="1233050" y="76576"/>
                  </a:lnTo>
                  <a:lnTo>
                    <a:pt x="1180685" y="89411"/>
                  </a:lnTo>
                  <a:lnTo>
                    <a:pt x="1129091" y="103162"/>
                  </a:lnTo>
                  <a:lnTo>
                    <a:pt x="1078295" y="117814"/>
                  </a:lnTo>
                  <a:lnTo>
                    <a:pt x="1028322" y="133350"/>
                  </a:lnTo>
                  <a:lnTo>
                    <a:pt x="979199" y="149753"/>
                  </a:lnTo>
                  <a:lnTo>
                    <a:pt x="930953" y="167008"/>
                  </a:lnTo>
                  <a:lnTo>
                    <a:pt x="883610" y="185097"/>
                  </a:lnTo>
                  <a:lnTo>
                    <a:pt x="837196" y="204006"/>
                  </a:lnTo>
                  <a:lnTo>
                    <a:pt x="791738" y="223716"/>
                  </a:lnTo>
                  <a:lnTo>
                    <a:pt x="747262" y="244213"/>
                  </a:lnTo>
                  <a:lnTo>
                    <a:pt x="703795" y="265480"/>
                  </a:lnTo>
                  <a:lnTo>
                    <a:pt x="661364" y="287499"/>
                  </a:lnTo>
                  <a:lnTo>
                    <a:pt x="619994" y="310256"/>
                  </a:lnTo>
                  <a:lnTo>
                    <a:pt x="579712" y="333734"/>
                  </a:lnTo>
                  <a:lnTo>
                    <a:pt x="540544" y="357916"/>
                  </a:lnTo>
                  <a:lnTo>
                    <a:pt x="502518" y="382786"/>
                  </a:lnTo>
                  <a:lnTo>
                    <a:pt x="465658" y="408328"/>
                  </a:lnTo>
                  <a:lnTo>
                    <a:pt x="429993" y="434525"/>
                  </a:lnTo>
                  <a:lnTo>
                    <a:pt x="395548" y="461362"/>
                  </a:lnTo>
                  <a:lnTo>
                    <a:pt x="362350" y="488821"/>
                  </a:lnTo>
                  <a:lnTo>
                    <a:pt x="330425" y="516887"/>
                  </a:lnTo>
                  <a:lnTo>
                    <a:pt x="299799" y="545542"/>
                  </a:lnTo>
                  <a:lnTo>
                    <a:pt x="270499" y="574772"/>
                  </a:lnTo>
                  <a:lnTo>
                    <a:pt x="242552" y="604559"/>
                  </a:lnTo>
                  <a:lnTo>
                    <a:pt x="215984" y="634887"/>
                  </a:lnTo>
                  <a:lnTo>
                    <a:pt x="190821" y="665740"/>
                  </a:lnTo>
                  <a:lnTo>
                    <a:pt x="167090" y="697102"/>
                  </a:lnTo>
                  <a:lnTo>
                    <a:pt x="144817" y="728955"/>
                  </a:lnTo>
                  <a:lnTo>
                    <a:pt x="124029" y="761285"/>
                  </a:lnTo>
                  <a:lnTo>
                    <a:pt x="87012" y="827306"/>
                  </a:lnTo>
                  <a:lnTo>
                    <a:pt x="56252" y="895035"/>
                  </a:lnTo>
                  <a:lnTo>
                    <a:pt x="31959" y="964341"/>
                  </a:lnTo>
                  <a:lnTo>
                    <a:pt x="14345" y="1035093"/>
                  </a:lnTo>
                  <a:lnTo>
                    <a:pt x="3621" y="1107161"/>
                  </a:lnTo>
                  <a:lnTo>
                    <a:pt x="0" y="1180414"/>
                  </a:lnTo>
                  <a:lnTo>
                    <a:pt x="909" y="1217181"/>
                  </a:lnTo>
                  <a:lnTo>
                    <a:pt x="8108" y="1289859"/>
                  </a:lnTo>
                  <a:lnTo>
                    <a:pt x="22304" y="1361286"/>
                  </a:lnTo>
                  <a:lnTo>
                    <a:pt x="43284" y="1431332"/>
                  </a:lnTo>
                  <a:lnTo>
                    <a:pt x="70837" y="1499866"/>
                  </a:lnTo>
                  <a:lnTo>
                    <a:pt x="104752" y="1566758"/>
                  </a:lnTo>
                  <a:lnTo>
                    <a:pt x="144817" y="1631877"/>
                  </a:lnTo>
                  <a:lnTo>
                    <a:pt x="167090" y="1663731"/>
                  </a:lnTo>
                  <a:lnTo>
                    <a:pt x="190821" y="1695093"/>
                  </a:lnTo>
                  <a:lnTo>
                    <a:pt x="215984" y="1725946"/>
                  </a:lnTo>
                  <a:lnTo>
                    <a:pt x="242552" y="1756274"/>
                  </a:lnTo>
                  <a:lnTo>
                    <a:pt x="270499" y="1786061"/>
                  </a:lnTo>
                  <a:lnTo>
                    <a:pt x="299799" y="1815291"/>
                  </a:lnTo>
                  <a:lnTo>
                    <a:pt x="330425" y="1843946"/>
                  </a:lnTo>
                  <a:lnTo>
                    <a:pt x="362350" y="1872012"/>
                  </a:lnTo>
                  <a:lnTo>
                    <a:pt x="395548" y="1899471"/>
                  </a:lnTo>
                  <a:lnTo>
                    <a:pt x="429993" y="1926307"/>
                  </a:lnTo>
                  <a:lnTo>
                    <a:pt x="465658" y="1952505"/>
                  </a:lnTo>
                  <a:lnTo>
                    <a:pt x="502518" y="1978046"/>
                  </a:lnTo>
                  <a:lnTo>
                    <a:pt x="540544" y="2002916"/>
                  </a:lnTo>
                  <a:lnTo>
                    <a:pt x="579712" y="2027098"/>
                  </a:lnTo>
                  <a:lnTo>
                    <a:pt x="619994" y="2050576"/>
                  </a:lnTo>
                  <a:lnTo>
                    <a:pt x="661364" y="2073332"/>
                  </a:lnTo>
                  <a:lnTo>
                    <a:pt x="703795" y="2095352"/>
                  </a:lnTo>
                  <a:lnTo>
                    <a:pt x="747262" y="2116618"/>
                  </a:lnTo>
                  <a:lnTo>
                    <a:pt x="791738" y="2137115"/>
                  </a:lnTo>
                  <a:lnTo>
                    <a:pt x="837196" y="2156825"/>
                  </a:lnTo>
                  <a:lnTo>
                    <a:pt x="883610" y="2175733"/>
                  </a:lnTo>
                  <a:lnTo>
                    <a:pt x="930953" y="2193823"/>
                  </a:lnTo>
                  <a:lnTo>
                    <a:pt x="979199" y="2211077"/>
                  </a:lnTo>
                  <a:lnTo>
                    <a:pt x="1028322" y="2227480"/>
                  </a:lnTo>
                  <a:lnTo>
                    <a:pt x="1078295" y="2243016"/>
                  </a:lnTo>
                  <a:lnTo>
                    <a:pt x="1129091" y="2257667"/>
                  </a:lnTo>
                  <a:lnTo>
                    <a:pt x="1180685" y="2271418"/>
                  </a:lnTo>
                  <a:lnTo>
                    <a:pt x="1233050" y="2284253"/>
                  </a:lnTo>
                  <a:lnTo>
                    <a:pt x="1286158" y="2296154"/>
                  </a:lnTo>
                  <a:lnTo>
                    <a:pt x="1339985" y="2307107"/>
                  </a:lnTo>
                  <a:lnTo>
                    <a:pt x="1394503" y="2317093"/>
                  </a:lnTo>
                  <a:lnTo>
                    <a:pt x="1449687" y="2326098"/>
                  </a:lnTo>
                  <a:lnTo>
                    <a:pt x="1505509" y="2334105"/>
                  </a:lnTo>
                  <a:lnTo>
                    <a:pt x="1561943" y="2341096"/>
                  </a:lnTo>
                  <a:lnTo>
                    <a:pt x="1618962" y="2347057"/>
                  </a:lnTo>
                  <a:lnTo>
                    <a:pt x="1676541" y="2351971"/>
                  </a:lnTo>
                  <a:lnTo>
                    <a:pt x="1734653" y="2355822"/>
                  </a:lnTo>
                  <a:lnTo>
                    <a:pt x="1793271" y="2358592"/>
                  </a:lnTo>
                  <a:lnTo>
                    <a:pt x="1852369" y="2360266"/>
                  </a:lnTo>
                  <a:lnTo>
                    <a:pt x="1911921" y="2360828"/>
                  </a:lnTo>
                  <a:lnTo>
                    <a:pt x="1971581" y="2360264"/>
                  </a:lnTo>
                  <a:lnTo>
                    <a:pt x="2030786" y="2358584"/>
                  </a:lnTo>
                  <a:lnTo>
                    <a:pt x="2089510" y="2355803"/>
                  </a:lnTo>
                  <a:lnTo>
                    <a:pt x="2147724" y="2351939"/>
                  </a:lnTo>
                  <a:lnTo>
                    <a:pt x="2205404" y="2347008"/>
                  </a:lnTo>
                  <a:lnTo>
                    <a:pt x="2262523" y="2341025"/>
                  </a:lnTo>
                  <a:lnTo>
                    <a:pt x="2319053" y="2334008"/>
                  </a:lnTo>
                  <a:lnTo>
                    <a:pt x="2374968" y="2325973"/>
                  </a:lnTo>
                  <a:lnTo>
                    <a:pt x="2430242" y="2316936"/>
                  </a:lnTo>
                  <a:lnTo>
                    <a:pt x="2484848" y="2306914"/>
                  </a:lnTo>
                  <a:lnTo>
                    <a:pt x="2538760" y="2295924"/>
                  </a:lnTo>
                  <a:lnTo>
                    <a:pt x="2591951" y="2283980"/>
                  </a:lnTo>
                  <a:lnTo>
                    <a:pt x="2644394" y="2271101"/>
                  </a:lnTo>
                  <a:lnTo>
                    <a:pt x="2696062" y="2257302"/>
                  </a:lnTo>
                  <a:lnTo>
                    <a:pt x="2746930" y="2242600"/>
                  </a:lnTo>
                  <a:lnTo>
                    <a:pt x="2796971" y="2227011"/>
                  </a:lnTo>
                  <a:lnTo>
                    <a:pt x="2846157" y="2210552"/>
                  </a:lnTo>
                  <a:lnTo>
                    <a:pt x="2894463" y="2193239"/>
                  </a:lnTo>
                  <a:lnTo>
                    <a:pt x="2941861" y="2175089"/>
                  </a:lnTo>
                  <a:lnTo>
                    <a:pt x="2988326" y="2156117"/>
                  </a:lnTo>
                  <a:lnTo>
                    <a:pt x="3033831" y="2136341"/>
                  </a:lnTo>
                  <a:lnTo>
                    <a:pt x="3078349" y="2115776"/>
                  </a:lnTo>
                  <a:lnTo>
                    <a:pt x="3121853" y="2094439"/>
                  </a:lnTo>
                  <a:lnTo>
                    <a:pt x="3164317" y="2072347"/>
                  </a:lnTo>
                  <a:lnTo>
                    <a:pt x="3205714" y="2049516"/>
                  </a:lnTo>
                  <a:lnTo>
                    <a:pt x="3246018" y="2025963"/>
                  </a:lnTo>
                  <a:lnTo>
                    <a:pt x="3285202" y="2001703"/>
                  </a:lnTo>
                  <a:lnTo>
                    <a:pt x="3323240" y="1976753"/>
                  </a:lnTo>
                  <a:lnTo>
                    <a:pt x="3360105" y="1951130"/>
                  </a:lnTo>
                  <a:lnTo>
                    <a:pt x="3395770" y="1924850"/>
                  </a:lnTo>
                  <a:lnTo>
                    <a:pt x="3430209" y="1897930"/>
                  </a:lnTo>
                  <a:lnTo>
                    <a:pt x="3463395" y="1870385"/>
                  </a:lnTo>
                  <a:lnTo>
                    <a:pt x="3495302" y="1842233"/>
                  </a:lnTo>
                  <a:lnTo>
                    <a:pt x="3525903" y="1813489"/>
                  </a:lnTo>
                  <a:lnTo>
                    <a:pt x="3555171" y="1784170"/>
                  </a:lnTo>
                  <a:lnTo>
                    <a:pt x="3583080" y="1754293"/>
                  </a:lnTo>
                  <a:lnTo>
                    <a:pt x="3609604" y="1723874"/>
                  </a:lnTo>
                  <a:lnTo>
                    <a:pt x="3634715" y="1692929"/>
                  </a:lnTo>
                  <a:lnTo>
                    <a:pt x="3658387" y="1661476"/>
                  </a:lnTo>
                  <a:lnTo>
                    <a:pt x="3680594" y="1629529"/>
                  </a:lnTo>
                  <a:lnTo>
                    <a:pt x="3701309" y="1597106"/>
                  </a:lnTo>
                  <a:lnTo>
                    <a:pt x="3738156" y="1530896"/>
                  </a:lnTo>
                  <a:lnTo>
                    <a:pt x="3820075" y="1534888"/>
                  </a:lnTo>
                  <a:lnTo>
                    <a:pt x="3989611" y="1564919"/>
                  </a:lnTo>
                  <a:lnTo>
                    <a:pt x="4157092" y="1599036"/>
                  </a:lnTo>
                  <a:lnTo>
                    <a:pt x="4232846" y="1615287"/>
                  </a:lnTo>
                  <a:lnTo>
                    <a:pt x="3972269" y="1506736"/>
                  </a:lnTo>
                  <a:lnTo>
                    <a:pt x="3839059" y="1449111"/>
                  </a:lnTo>
                  <a:lnTo>
                    <a:pt x="3791500" y="1423113"/>
                  </a:lnTo>
                  <a:lnTo>
                    <a:pt x="3787876" y="1409445"/>
                  </a:lnTo>
                  <a:lnTo>
                    <a:pt x="3800678" y="1364697"/>
                  </a:lnTo>
                  <a:lnTo>
                    <a:pt x="3810730" y="1319386"/>
                  </a:lnTo>
                  <a:lnTo>
                    <a:pt x="3817978" y="1273546"/>
                  </a:lnTo>
                  <a:lnTo>
                    <a:pt x="3822367" y="1227210"/>
                  </a:lnTo>
                  <a:lnTo>
                    <a:pt x="3823842" y="1180414"/>
                  </a:lnTo>
                  <a:lnTo>
                    <a:pt x="3822933" y="1143647"/>
                  </a:lnTo>
                  <a:lnTo>
                    <a:pt x="3815734" y="1070971"/>
                  </a:lnTo>
                  <a:lnTo>
                    <a:pt x="3801538" y="999544"/>
                  </a:lnTo>
                  <a:lnTo>
                    <a:pt x="3780558" y="929499"/>
                  </a:lnTo>
                  <a:lnTo>
                    <a:pt x="3753005" y="860966"/>
                  </a:lnTo>
                  <a:lnTo>
                    <a:pt x="3719090" y="794074"/>
                  </a:lnTo>
                  <a:lnTo>
                    <a:pt x="3679025" y="728955"/>
                  </a:lnTo>
                  <a:lnTo>
                    <a:pt x="3656752" y="697102"/>
                  </a:lnTo>
                  <a:lnTo>
                    <a:pt x="3633021" y="665740"/>
                  </a:lnTo>
                  <a:lnTo>
                    <a:pt x="3607858" y="634887"/>
                  </a:lnTo>
                  <a:lnTo>
                    <a:pt x="3581290" y="604559"/>
                  </a:lnTo>
                  <a:lnTo>
                    <a:pt x="3553343" y="574772"/>
                  </a:lnTo>
                  <a:lnTo>
                    <a:pt x="3524043" y="545542"/>
                  </a:lnTo>
                  <a:lnTo>
                    <a:pt x="3493417" y="516887"/>
                  </a:lnTo>
                  <a:lnTo>
                    <a:pt x="3461492" y="488821"/>
                  </a:lnTo>
                  <a:lnTo>
                    <a:pt x="3428294" y="461362"/>
                  </a:lnTo>
                  <a:lnTo>
                    <a:pt x="3393849" y="434525"/>
                  </a:lnTo>
                  <a:lnTo>
                    <a:pt x="3358184" y="408328"/>
                  </a:lnTo>
                  <a:lnTo>
                    <a:pt x="3321324" y="382786"/>
                  </a:lnTo>
                  <a:lnTo>
                    <a:pt x="3283298" y="357916"/>
                  </a:lnTo>
                  <a:lnTo>
                    <a:pt x="3244130" y="333734"/>
                  </a:lnTo>
                  <a:lnTo>
                    <a:pt x="3203848" y="310256"/>
                  </a:lnTo>
                  <a:lnTo>
                    <a:pt x="3162478" y="287499"/>
                  </a:lnTo>
                  <a:lnTo>
                    <a:pt x="3120047" y="265480"/>
                  </a:lnTo>
                  <a:lnTo>
                    <a:pt x="3076580" y="244213"/>
                  </a:lnTo>
                  <a:lnTo>
                    <a:pt x="3032104" y="223716"/>
                  </a:lnTo>
                  <a:lnTo>
                    <a:pt x="2986646" y="204006"/>
                  </a:lnTo>
                  <a:lnTo>
                    <a:pt x="2940232" y="185097"/>
                  </a:lnTo>
                  <a:lnTo>
                    <a:pt x="2892889" y="167008"/>
                  </a:lnTo>
                  <a:lnTo>
                    <a:pt x="2844643" y="149753"/>
                  </a:lnTo>
                  <a:lnTo>
                    <a:pt x="2795520" y="133350"/>
                  </a:lnTo>
                  <a:lnTo>
                    <a:pt x="2745547" y="117814"/>
                  </a:lnTo>
                  <a:lnTo>
                    <a:pt x="2694751" y="103162"/>
                  </a:lnTo>
                  <a:lnTo>
                    <a:pt x="2643157" y="89411"/>
                  </a:lnTo>
                  <a:lnTo>
                    <a:pt x="2590792" y="76576"/>
                  </a:lnTo>
                  <a:lnTo>
                    <a:pt x="2537684" y="64674"/>
                  </a:lnTo>
                  <a:lnTo>
                    <a:pt x="2483857" y="53722"/>
                  </a:lnTo>
                  <a:lnTo>
                    <a:pt x="2429339" y="43735"/>
                  </a:lnTo>
                  <a:lnTo>
                    <a:pt x="2374155" y="34730"/>
                  </a:lnTo>
                  <a:lnTo>
                    <a:pt x="2318333" y="26723"/>
                  </a:lnTo>
                  <a:lnTo>
                    <a:pt x="2261899" y="19731"/>
                  </a:lnTo>
                  <a:lnTo>
                    <a:pt x="2204880" y="13770"/>
                  </a:lnTo>
                  <a:lnTo>
                    <a:pt x="2147301" y="8856"/>
                  </a:lnTo>
                  <a:lnTo>
                    <a:pt x="2089189" y="5006"/>
                  </a:lnTo>
                  <a:lnTo>
                    <a:pt x="2030571" y="2235"/>
                  </a:lnTo>
                  <a:lnTo>
                    <a:pt x="1971473" y="561"/>
                  </a:lnTo>
                  <a:lnTo>
                    <a:pt x="1911921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>
            <a:spLocks noGrp="1"/>
          </p:cNvSpPr>
          <p:nvPr>
            <p:ph type="title"/>
          </p:nvPr>
        </p:nvSpPr>
        <p:spPr>
          <a:xfrm>
            <a:off x="2995242" y="2436487"/>
            <a:ext cx="30422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34" dirty="0">
                <a:latin typeface="Trebuchet MS"/>
                <a:cs typeface="Trebuchet MS"/>
              </a:rPr>
              <a:t>Well</a:t>
            </a:r>
            <a:r>
              <a:rPr b="1" spc="690" dirty="0">
                <a:latin typeface="Trebuchet MS"/>
                <a:cs typeface="Trebuchet MS"/>
              </a:rPr>
              <a:t> </a:t>
            </a:r>
            <a:r>
              <a:rPr lang="en-GB" b="1" spc="-130" dirty="0">
                <a:latin typeface="Trebuchet MS"/>
                <a:cs typeface="Trebuchet MS"/>
              </a:rPr>
              <a:t>D</a:t>
            </a:r>
            <a:r>
              <a:rPr b="1" spc="-130" dirty="0">
                <a:latin typeface="Trebuchet MS"/>
                <a:cs typeface="Trebuchet MS"/>
              </a:rPr>
              <a:t>one!</a:t>
            </a:r>
          </a:p>
        </p:txBody>
      </p:sp>
      <p:grpSp>
        <p:nvGrpSpPr>
          <p:cNvPr id="236" name="object 236"/>
          <p:cNvGrpSpPr/>
          <p:nvPr/>
        </p:nvGrpSpPr>
        <p:grpSpPr>
          <a:xfrm>
            <a:off x="0" y="900010"/>
            <a:ext cx="10692130" cy="6660515"/>
            <a:chOff x="0" y="900010"/>
            <a:chExt cx="10692130" cy="6660515"/>
          </a:xfrm>
        </p:grpSpPr>
        <p:pic>
          <p:nvPicPr>
            <p:cNvPr id="237" name="object 23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9001" y="900010"/>
              <a:ext cx="4137698" cy="6596621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865666" y="3951007"/>
              <a:ext cx="2850515" cy="2421255"/>
            </a:xfrm>
            <a:custGeom>
              <a:avLst/>
              <a:gdLst/>
              <a:ahLst/>
              <a:cxnLst/>
              <a:rect l="l" t="t" r="r" b="b"/>
              <a:pathLst>
                <a:path w="2850515" h="2421254">
                  <a:moveTo>
                    <a:pt x="1275590" y="0"/>
                  </a:moveTo>
                  <a:lnTo>
                    <a:pt x="1225097" y="744"/>
                  </a:lnTo>
                  <a:lnTo>
                    <a:pt x="1174263" y="2895"/>
                  </a:lnTo>
                  <a:lnTo>
                    <a:pt x="1124190" y="6690"/>
                  </a:lnTo>
                  <a:lnTo>
                    <a:pt x="1074731" y="12254"/>
                  </a:lnTo>
                  <a:lnTo>
                    <a:pt x="1025920" y="19554"/>
                  </a:lnTo>
                  <a:lnTo>
                    <a:pt x="977794" y="28560"/>
                  </a:lnTo>
                  <a:lnTo>
                    <a:pt x="930388" y="39240"/>
                  </a:lnTo>
                  <a:lnTo>
                    <a:pt x="883737" y="51561"/>
                  </a:lnTo>
                  <a:lnTo>
                    <a:pt x="837876" y="65492"/>
                  </a:lnTo>
                  <a:lnTo>
                    <a:pt x="792842" y="81002"/>
                  </a:lnTo>
                  <a:lnTo>
                    <a:pt x="748669" y="98057"/>
                  </a:lnTo>
                  <a:lnTo>
                    <a:pt x="705394" y="116627"/>
                  </a:lnTo>
                  <a:lnTo>
                    <a:pt x="663051" y="136679"/>
                  </a:lnTo>
                  <a:lnTo>
                    <a:pt x="621677" y="158182"/>
                  </a:lnTo>
                  <a:lnTo>
                    <a:pt x="581307" y="181105"/>
                  </a:lnTo>
                  <a:lnTo>
                    <a:pt x="541975" y="205414"/>
                  </a:lnTo>
                  <a:lnTo>
                    <a:pt x="503719" y="231079"/>
                  </a:lnTo>
                  <a:lnTo>
                    <a:pt x="466572" y="258067"/>
                  </a:lnTo>
                  <a:lnTo>
                    <a:pt x="430572" y="286346"/>
                  </a:lnTo>
                  <a:lnTo>
                    <a:pt x="395753" y="315886"/>
                  </a:lnTo>
                  <a:lnTo>
                    <a:pt x="362150" y="346654"/>
                  </a:lnTo>
                  <a:lnTo>
                    <a:pt x="329800" y="378617"/>
                  </a:lnTo>
                  <a:lnTo>
                    <a:pt x="298737" y="411746"/>
                  </a:lnTo>
                  <a:lnTo>
                    <a:pt x="268998" y="446006"/>
                  </a:lnTo>
                  <a:lnTo>
                    <a:pt x="240617" y="481368"/>
                  </a:lnTo>
                  <a:lnTo>
                    <a:pt x="213631" y="517798"/>
                  </a:lnTo>
                  <a:lnTo>
                    <a:pt x="188074" y="555266"/>
                  </a:lnTo>
                  <a:lnTo>
                    <a:pt x="163983" y="593739"/>
                  </a:lnTo>
                  <a:lnTo>
                    <a:pt x="141393" y="633185"/>
                  </a:lnTo>
                  <a:lnTo>
                    <a:pt x="120338" y="673573"/>
                  </a:lnTo>
                  <a:lnTo>
                    <a:pt x="100856" y="714871"/>
                  </a:lnTo>
                  <a:lnTo>
                    <a:pt x="82981" y="757047"/>
                  </a:lnTo>
                  <a:lnTo>
                    <a:pt x="66748" y="800069"/>
                  </a:lnTo>
                  <a:lnTo>
                    <a:pt x="52194" y="843905"/>
                  </a:lnTo>
                  <a:lnTo>
                    <a:pt x="39353" y="888524"/>
                  </a:lnTo>
                  <a:lnTo>
                    <a:pt x="28262" y="933894"/>
                  </a:lnTo>
                  <a:lnTo>
                    <a:pt x="18956" y="979982"/>
                  </a:lnTo>
                  <a:lnTo>
                    <a:pt x="11469" y="1026758"/>
                  </a:lnTo>
                  <a:lnTo>
                    <a:pt x="5839" y="1074189"/>
                  </a:lnTo>
                  <a:lnTo>
                    <a:pt x="2100" y="1122243"/>
                  </a:lnTo>
                  <a:lnTo>
                    <a:pt x="287" y="1170889"/>
                  </a:lnTo>
                  <a:lnTo>
                    <a:pt x="0" y="1219573"/>
                  </a:lnTo>
                  <a:lnTo>
                    <a:pt x="1481" y="1267513"/>
                  </a:lnTo>
                  <a:lnTo>
                    <a:pt x="4712" y="1314695"/>
                  </a:lnTo>
                  <a:lnTo>
                    <a:pt x="9673" y="1361104"/>
                  </a:lnTo>
                  <a:lnTo>
                    <a:pt x="16343" y="1406726"/>
                  </a:lnTo>
                  <a:lnTo>
                    <a:pt x="24703" y="1451546"/>
                  </a:lnTo>
                  <a:lnTo>
                    <a:pt x="34732" y="1495548"/>
                  </a:lnTo>
                  <a:lnTo>
                    <a:pt x="46410" y="1538719"/>
                  </a:lnTo>
                  <a:lnTo>
                    <a:pt x="59718" y="1581043"/>
                  </a:lnTo>
                  <a:lnTo>
                    <a:pt x="74635" y="1622507"/>
                  </a:lnTo>
                  <a:lnTo>
                    <a:pt x="91141" y="1663094"/>
                  </a:lnTo>
                  <a:lnTo>
                    <a:pt x="109217" y="1702791"/>
                  </a:lnTo>
                  <a:lnTo>
                    <a:pt x="128843" y="1741582"/>
                  </a:lnTo>
                  <a:lnTo>
                    <a:pt x="149997" y="1779454"/>
                  </a:lnTo>
                  <a:lnTo>
                    <a:pt x="172662" y="1816390"/>
                  </a:lnTo>
                  <a:lnTo>
                    <a:pt x="196815" y="1852378"/>
                  </a:lnTo>
                  <a:lnTo>
                    <a:pt x="222438" y="1887401"/>
                  </a:lnTo>
                  <a:lnTo>
                    <a:pt x="249510" y="1921445"/>
                  </a:lnTo>
                  <a:lnTo>
                    <a:pt x="278012" y="1954495"/>
                  </a:lnTo>
                  <a:lnTo>
                    <a:pt x="307922" y="1986537"/>
                  </a:lnTo>
                  <a:lnTo>
                    <a:pt x="339223" y="2017556"/>
                  </a:lnTo>
                  <a:lnTo>
                    <a:pt x="371892" y="2047537"/>
                  </a:lnTo>
                  <a:lnTo>
                    <a:pt x="405911" y="2076465"/>
                  </a:lnTo>
                  <a:lnTo>
                    <a:pt x="441259" y="2104326"/>
                  </a:lnTo>
                  <a:lnTo>
                    <a:pt x="477916" y="2131106"/>
                  </a:lnTo>
                  <a:lnTo>
                    <a:pt x="515863" y="2156788"/>
                  </a:lnTo>
                  <a:lnTo>
                    <a:pt x="555079" y="2181359"/>
                  </a:lnTo>
                  <a:lnTo>
                    <a:pt x="595544" y="2204804"/>
                  </a:lnTo>
                  <a:lnTo>
                    <a:pt x="637239" y="2227108"/>
                  </a:lnTo>
                  <a:lnTo>
                    <a:pt x="680143" y="2248256"/>
                  </a:lnTo>
                  <a:lnTo>
                    <a:pt x="724236" y="2268234"/>
                  </a:lnTo>
                  <a:lnTo>
                    <a:pt x="769498" y="2287027"/>
                  </a:lnTo>
                  <a:lnTo>
                    <a:pt x="815909" y="2304620"/>
                  </a:lnTo>
                  <a:lnTo>
                    <a:pt x="863450" y="2320999"/>
                  </a:lnTo>
                  <a:lnTo>
                    <a:pt x="912100" y="2336148"/>
                  </a:lnTo>
                  <a:lnTo>
                    <a:pt x="961839" y="2350053"/>
                  </a:lnTo>
                  <a:lnTo>
                    <a:pt x="1012648" y="2362700"/>
                  </a:lnTo>
                  <a:lnTo>
                    <a:pt x="1064505" y="2374073"/>
                  </a:lnTo>
                  <a:lnTo>
                    <a:pt x="1117392" y="2384158"/>
                  </a:lnTo>
                  <a:lnTo>
                    <a:pt x="1162273" y="2391908"/>
                  </a:lnTo>
                  <a:lnTo>
                    <a:pt x="1207072" y="2398746"/>
                  </a:lnTo>
                  <a:lnTo>
                    <a:pt x="1251767" y="2404670"/>
                  </a:lnTo>
                  <a:lnTo>
                    <a:pt x="1296333" y="2409681"/>
                  </a:lnTo>
                  <a:lnTo>
                    <a:pt x="1340746" y="2413776"/>
                  </a:lnTo>
                  <a:lnTo>
                    <a:pt x="1384982" y="2416956"/>
                  </a:lnTo>
                  <a:lnTo>
                    <a:pt x="1429018" y="2419220"/>
                  </a:lnTo>
                  <a:lnTo>
                    <a:pt x="1472830" y="2420566"/>
                  </a:lnTo>
                  <a:lnTo>
                    <a:pt x="1516394" y="2420994"/>
                  </a:lnTo>
                  <a:lnTo>
                    <a:pt x="1559685" y="2420504"/>
                  </a:lnTo>
                  <a:lnTo>
                    <a:pt x="1602681" y="2419094"/>
                  </a:lnTo>
                  <a:lnTo>
                    <a:pt x="1645357" y="2416764"/>
                  </a:lnTo>
                  <a:lnTo>
                    <a:pt x="1687689" y="2413513"/>
                  </a:lnTo>
                  <a:lnTo>
                    <a:pt x="1729653" y="2409340"/>
                  </a:lnTo>
                  <a:lnTo>
                    <a:pt x="1771226" y="2404244"/>
                  </a:lnTo>
                  <a:lnTo>
                    <a:pt x="1812383" y="2398225"/>
                  </a:lnTo>
                  <a:lnTo>
                    <a:pt x="1853102" y="2391282"/>
                  </a:lnTo>
                  <a:lnTo>
                    <a:pt x="1893357" y="2383414"/>
                  </a:lnTo>
                  <a:lnTo>
                    <a:pt x="1933125" y="2374620"/>
                  </a:lnTo>
                  <a:lnTo>
                    <a:pt x="1972382" y="2364899"/>
                  </a:lnTo>
                  <a:lnTo>
                    <a:pt x="2011105" y="2354251"/>
                  </a:lnTo>
                  <a:lnTo>
                    <a:pt x="2049269" y="2342675"/>
                  </a:lnTo>
                  <a:lnTo>
                    <a:pt x="2086850" y="2330170"/>
                  </a:lnTo>
                  <a:lnTo>
                    <a:pt x="2123825" y="2316735"/>
                  </a:lnTo>
                  <a:lnTo>
                    <a:pt x="2160170" y="2302370"/>
                  </a:lnTo>
                  <a:lnTo>
                    <a:pt x="2195860" y="2287073"/>
                  </a:lnTo>
                  <a:lnTo>
                    <a:pt x="2230873" y="2270845"/>
                  </a:lnTo>
                  <a:lnTo>
                    <a:pt x="2265183" y="2253683"/>
                  </a:lnTo>
                  <a:lnTo>
                    <a:pt x="2298768" y="2235588"/>
                  </a:lnTo>
                  <a:lnTo>
                    <a:pt x="2363664" y="2196595"/>
                  </a:lnTo>
                  <a:lnTo>
                    <a:pt x="2425371" y="2153857"/>
                  </a:lnTo>
                  <a:lnTo>
                    <a:pt x="2483697" y="2107369"/>
                  </a:lnTo>
                  <a:lnTo>
                    <a:pt x="2538451" y="2057125"/>
                  </a:lnTo>
                  <a:lnTo>
                    <a:pt x="2589442" y="2003118"/>
                  </a:lnTo>
                  <a:lnTo>
                    <a:pt x="2636480" y="1945342"/>
                  </a:lnTo>
                  <a:lnTo>
                    <a:pt x="2679372" y="1883791"/>
                  </a:lnTo>
                  <a:lnTo>
                    <a:pt x="2717928" y="1818459"/>
                  </a:lnTo>
                  <a:lnTo>
                    <a:pt x="2735521" y="1784372"/>
                  </a:lnTo>
                  <a:lnTo>
                    <a:pt x="2751958" y="1749338"/>
                  </a:lnTo>
                  <a:lnTo>
                    <a:pt x="2767215" y="1713356"/>
                  </a:lnTo>
                  <a:lnTo>
                    <a:pt x="2781269" y="1676424"/>
                  </a:lnTo>
                  <a:lnTo>
                    <a:pt x="2794095" y="1638543"/>
                  </a:lnTo>
                  <a:lnTo>
                    <a:pt x="2805671" y="1599710"/>
                  </a:lnTo>
                  <a:lnTo>
                    <a:pt x="2815971" y="1559926"/>
                  </a:lnTo>
                  <a:lnTo>
                    <a:pt x="2824973" y="1519189"/>
                  </a:lnTo>
                  <a:lnTo>
                    <a:pt x="2832651" y="1477499"/>
                  </a:lnTo>
                  <a:lnTo>
                    <a:pt x="2838983" y="1434856"/>
                  </a:lnTo>
                  <a:lnTo>
                    <a:pt x="2843945" y="1391257"/>
                  </a:lnTo>
                  <a:lnTo>
                    <a:pt x="2847512" y="1346703"/>
                  </a:lnTo>
                  <a:lnTo>
                    <a:pt x="2849661" y="1301193"/>
                  </a:lnTo>
                  <a:lnTo>
                    <a:pt x="2850367" y="1254725"/>
                  </a:lnTo>
                  <a:lnTo>
                    <a:pt x="2849608" y="1207300"/>
                  </a:lnTo>
                  <a:lnTo>
                    <a:pt x="2847358" y="1158915"/>
                  </a:lnTo>
                  <a:lnTo>
                    <a:pt x="2843595" y="1109572"/>
                  </a:lnTo>
                  <a:lnTo>
                    <a:pt x="2838293" y="1059268"/>
                  </a:lnTo>
                  <a:lnTo>
                    <a:pt x="2831431" y="1008003"/>
                  </a:lnTo>
                  <a:lnTo>
                    <a:pt x="2822983" y="955777"/>
                  </a:lnTo>
                  <a:lnTo>
                    <a:pt x="2812925" y="902587"/>
                  </a:lnTo>
                  <a:lnTo>
                    <a:pt x="2801234" y="848435"/>
                  </a:lnTo>
                  <a:lnTo>
                    <a:pt x="2787886" y="793318"/>
                  </a:lnTo>
                  <a:lnTo>
                    <a:pt x="2668926" y="612089"/>
                  </a:lnTo>
                  <a:lnTo>
                    <a:pt x="2674708" y="662416"/>
                  </a:lnTo>
                  <a:lnTo>
                    <a:pt x="2679255" y="712391"/>
                  </a:lnTo>
                  <a:lnTo>
                    <a:pt x="2682579" y="761994"/>
                  </a:lnTo>
                  <a:lnTo>
                    <a:pt x="2684692" y="811205"/>
                  </a:lnTo>
                  <a:lnTo>
                    <a:pt x="2685606" y="860003"/>
                  </a:lnTo>
                  <a:lnTo>
                    <a:pt x="2685334" y="908367"/>
                  </a:lnTo>
                  <a:lnTo>
                    <a:pt x="2683887" y="956277"/>
                  </a:lnTo>
                  <a:lnTo>
                    <a:pt x="2681278" y="1003713"/>
                  </a:lnTo>
                  <a:lnTo>
                    <a:pt x="2677518" y="1050655"/>
                  </a:lnTo>
                  <a:lnTo>
                    <a:pt x="2672620" y="1097081"/>
                  </a:lnTo>
                  <a:lnTo>
                    <a:pt x="2666595" y="1142971"/>
                  </a:lnTo>
                  <a:lnTo>
                    <a:pt x="2659457" y="1188305"/>
                  </a:lnTo>
                  <a:lnTo>
                    <a:pt x="2651217" y="1233062"/>
                  </a:lnTo>
                  <a:lnTo>
                    <a:pt x="2641887" y="1277222"/>
                  </a:lnTo>
                  <a:lnTo>
                    <a:pt x="2631479" y="1320765"/>
                  </a:lnTo>
                  <a:lnTo>
                    <a:pt x="2620006" y="1363669"/>
                  </a:lnTo>
                  <a:lnTo>
                    <a:pt x="2607479" y="1405915"/>
                  </a:lnTo>
                  <a:lnTo>
                    <a:pt x="2593910" y="1447482"/>
                  </a:lnTo>
                  <a:lnTo>
                    <a:pt x="2579313" y="1488350"/>
                  </a:lnTo>
                  <a:lnTo>
                    <a:pt x="2563698" y="1528498"/>
                  </a:lnTo>
                  <a:lnTo>
                    <a:pt x="2547078" y="1567905"/>
                  </a:lnTo>
                  <a:lnTo>
                    <a:pt x="2529466" y="1606552"/>
                  </a:lnTo>
                  <a:lnTo>
                    <a:pt x="2510872" y="1644417"/>
                  </a:lnTo>
                  <a:lnTo>
                    <a:pt x="2491310" y="1681480"/>
                  </a:lnTo>
                  <a:lnTo>
                    <a:pt x="2470791" y="1717722"/>
                  </a:lnTo>
                  <a:lnTo>
                    <a:pt x="2449328" y="1753120"/>
                  </a:lnTo>
                  <a:lnTo>
                    <a:pt x="2426932" y="1787656"/>
                  </a:lnTo>
                  <a:lnTo>
                    <a:pt x="2403616" y="1821307"/>
                  </a:lnTo>
                  <a:lnTo>
                    <a:pt x="2379391" y="1854055"/>
                  </a:lnTo>
                  <a:lnTo>
                    <a:pt x="2354271" y="1885878"/>
                  </a:lnTo>
                  <a:lnTo>
                    <a:pt x="2328267" y="1916757"/>
                  </a:lnTo>
                  <a:lnTo>
                    <a:pt x="2301391" y="1946669"/>
                  </a:lnTo>
                  <a:lnTo>
                    <a:pt x="2273655" y="1975596"/>
                  </a:lnTo>
                  <a:lnTo>
                    <a:pt x="2245071" y="2003517"/>
                  </a:lnTo>
                  <a:lnTo>
                    <a:pt x="2215652" y="2030410"/>
                  </a:lnTo>
                  <a:lnTo>
                    <a:pt x="2185410" y="2056257"/>
                  </a:lnTo>
                  <a:lnTo>
                    <a:pt x="2154356" y="2081035"/>
                  </a:lnTo>
                  <a:lnTo>
                    <a:pt x="2122503" y="2104726"/>
                  </a:lnTo>
                  <a:lnTo>
                    <a:pt x="2089863" y="2127307"/>
                  </a:lnTo>
                  <a:lnTo>
                    <a:pt x="2056448" y="2148760"/>
                  </a:lnTo>
                  <a:lnTo>
                    <a:pt x="2022270" y="2169063"/>
                  </a:lnTo>
                  <a:lnTo>
                    <a:pt x="1987341" y="2188196"/>
                  </a:lnTo>
                  <a:lnTo>
                    <a:pt x="1951674" y="2206138"/>
                  </a:lnTo>
                  <a:lnTo>
                    <a:pt x="1915280" y="2222869"/>
                  </a:lnTo>
                  <a:lnTo>
                    <a:pt x="1878172" y="2238369"/>
                  </a:lnTo>
                  <a:lnTo>
                    <a:pt x="1840361" y="2252617"/>
                  </a:lnTo>
                  <a:lnTo>
                    <a:pt x="1801860" y="2265593"/>
                  </a:lnTo>
                  <a:lnTo>
                    <a:pt x="1762681" y="2277275"/>
                  </a:lnTo>
                  <a:lnTo>
                    <a:pt x="1722836" y="2287645"/>
                  </a:lnTo>
                  <a:lnTo>
                    <a:pt x="1682337" y="2296680"/>
                  </a:lnTo>
                  <a:lnTo>
                    <a:pt x="1641197" y="2304362"/>
                  </a:lnTo>
                  <a:lnTo>
                    <a:pt x="1599427" y="2310668"/>
                  </a:lnTo>
                  <a:lnTo>
                    <a:pt x="1557039" y="2315580"/>
                  </a:lnTo>
                  <a:lnTo>
                    <a:pt x="1514046" y="2319076"/>
                  </a:lnTo>
                  <a:lnTo>
                    <a:pt x="1470459" y="2321136"/>
                  </a:lnTo>
                  <a:lnTo>
                    <a:pt x="1426291" y="2321739"/>
                  </a:lnTo>
                  <a:lnTo>
                    <a:pt x="1381554" y="2320865"/>
                  </a:lnTo>
                  <a:lnTo>
                    <a:pt x="1336261" y="2318494"/>
                  </a:lnTo>
                  <a:lnTo>
                    <a:pt x="1290422" y="2314605"/>
                  </a:lnTo>
                  <a:lnTo>
                    <a:pt x="1244050" y="2309177"/>
                  </a:lnTo>
                  <a:lnTo>
                    <a:pt x="1197158" y="2302191"/>
                  </a:lnTo>
                  <a:lnTo>
                    <a:pt x="1149757" y="2293625"/>
                  </a:lnTo>
                  <a:lnTo>
                    <a:pt x="1101860" y="2283460"/>
                  </a:lnTo>
                  <a:lnTo>
                    <a:pt x="1052715" y="2271131"/>
                  </a:lnTo>
                  <a:lnTo>
                    <a:pt x="1004739" y="2257047"/>
                  </a:lnTo>
                  <a:lnTo>
                    <a:pt x="957957" y="2241245"/>
                  </a:lnTo>
                  <a:lnTo>
                    <a:pt x="912395" y="2223763"/>
                  </a:lnTo>
                  <a:lnTo>
                    <a:pt x="868079" y="2204639"/>
                  </a:lnTo>
                  <a:lnTo>
                    <a:pt x="825036" y="2183910"/>
                  </a:lnTo>
                  <a:lnTo>
                    <a:pt x="783290" y="2161615"/>
                  </a:lnTo>
                  <a:lnTo>
                    <a:pt x="742868" y="2137791"/>
                  </a:lnTo>
                  <a:lnTo>
                    <a:pt x="703795" y="2112475"/>
                  </a:lnTo>
                  <a:lnTo>
                    <a:pt x="666098" y="2085706"/>
                  </a:lnTo>
                  <a:lnTo>
                    <a:pt x="629803" y="2057522"/>
                  </a:lnTo>
                  <a:lnTo>
                    <a:pt x="594934" y="2027960"/>
                  </a:lnTo>
                  <a:lnTo>
                    <a:pt x="561519" y="1997058"/>
                  </a:lnTo>
                  <a:lnTo>
                    <a:pt x="529582" y="1964853"/>
                  </a:lnTo>
                  <a:lnTo>
                    <a:pt x="499150" y="1931385"/>
                  </a:lnTo>
                  <a:lnTo>
                    <a:pt x="470249" y="1896689"/>
                  </a:lnTo>
                  <a:lnTo>
                    <a:pt x="442905" y="1860805"/>
                  </a:lnTo>
                  <a:lnTo>
                    <a:pt x="417142" y="1823770"/>
                  </a:lnTo>
                  <a:lnTo>
                    <a:pt x="392988" y="1785621"/>
                  </a:lnTo>
                  <a:lnTo>
                    <a:pt x="370469" y="1746397"/>
                  </a:lnTo>
                  <a:lnTo>
                    <a:pt x="349609" y="1706135"/>
                  </a:lnTo>
                  <a:lnTo>
                    <a:pt x="330435" y="1664873"/>
                  </a:lnTo>
                  <a:lnTo>
                    <a:pt x="312972" y="1622649"/>
                  </a:lnTo>
                  <a:lnTo>
                    <a:pt x="297247" y="1579500"/>
                  </a:lnTo>
                  <a:lnTo>
                    <a:pt x="283286" y="1535465"/>
                  </a:lnTo>
                  <a:lnTo>
                    <a:pt x="271114" y="1490582"/>
                  </a:lnTo>
                  <a:lnTo>
                    <a:pt x="260757" y="1444887"/>
                  </a:lnTo>
                  <a:lnTo>
                    <a:pt x="252242" y="1398419"/>
                  </a:lnTo>
                  <a:lnTo>
                    <a:pt x="245593" y="1351215"/>
                  </a:lnTo>
                  <a:lnTo>
                    <a:pt x="240837" y="1303314"/>
                  </a:lnTo>
                  <a:lnTo>
                    <a:pt x="237999" y="1254752"/>
                  </a:lnTo>
                  <a:lnTo>
                    <a:pt x="237106" y="1205569"/>
                  </a:lnTo>
                  <a:lnTo>
                    <a:pt x="238184" y="1155801"/>
                  </a:lnTo>
                  <a:lnTo>
                    <a:pt x="240783" y="1108609"/>
                  </a:lnTo>
                  <a:lnTo>
                    <a:pt x="245194" y="1061694"/>
                  </a:lnTo>
                  <a:lnTo>
                    <a:pt x="251389" y="1015122"/>
                  </a:lnTo>
                  <a:lnTo>
                    <a:pt x="259336" y="968957"/>
                  </a:lnTo>
                  <a:lnTo>
                    <a:pt x="269008" y="923261"/>
                  </a:lnTo>
                  <a:lnTo>
                    <a:pt x="280374" y="878099"/>
                  </a:lnTo>
                  <a:lnTo>
                    <a:pt x="293404" y="833536"/>
                  </a:lnTo>
                  <a:lnTo>
                    <a:pt x="308069" y="789634"/>
                  </a:lnTo>
                  <a:lnTo>
                    <a:pt x="324339" y="746458"/>
                  </a:lnTo>
                  <a:lnTo>
                    <a:pt x="342185" y="704071"/>
                  </a:lnTo>
                  <a:lnTo>
                    <a:pt x="361577" y="662538"/>
                  </a:lnTo>
                  <a:lnTo>
                    <a:pt x="382485" y="621922"/>
                  </a:lnTo>
                  <a:lnTo>
                    <a:pt x="404880" y="582288"/>
                  </a:lnTo>
                  <a:lnTo>
                    <a:pt x="428732" y="543698"/>
                  </a:lnTo>
                  <a:lnTo>
                    <a:pt x="454012" y="506218"/>
                  </a:lnTo>
                  <a:lnTo>
                    <a:pt x="480689" y="469911"/>
                  </a:lnTo>
                  <a:lnTo>
                    <a:pt x="508735" y="434840"/>
                  </a:lnTo>
                  <a:lnTo>
                    <a:pt x="538120" y="401071"/>
                  </a:lnTo>
                  <a:lnTo>
                    <a:pt x="568813" y="368665"/>
                  </a:lnTo>
                  <a:lnTo>
                    <a:pt x="600786" y="337689"/>
                  </a:lnTo>
                  <a:lnTo>
                    <a:pt x="634009" y="308205"/>
                  </a:lnTo>
                  <a:lnTo>
                    <a:pt x="668452" y="280277"/>
                  </a:lnTo>
                  <a:lnTo>
                    <a:pt x="704085" y="253969"/>
                  </a:lnTo>
                  <a:lnTo>
                    <a:pt x="740880" y="229346"/>
                  </a:lnTo>
                  <a:lnTo>
                    <a:pt x="778806" y="206470"/>
                  </a:lnTo>
                  <a:lnTo>
                    <a:pt x="817833" y="185407"/>
                  </a:lnTo>
                  <a:lnTo>
                    <a:pt x="857933" y="166219"/>
                  </a:lnTo>
                  <a:lnTo>
                    <a:pt x="899075" y="148971"/>
                  </a:lnTo>
                  <a:lnTo>
                    <a:pt x="941229" y="133726"/>
                  </a:lnTo>
                  <a:lnTo>
                    <a:pt x="984367" y="120549"/>
                  </a:lnTo>
                  <a:lnTo>
                    <a:pt x="1028459" y="109503"/>
                  </a:lnTo>
                  <a:lnTo>
                    <a:pt x="1073475" y="100653"/>
                  </a:lnTo>
                  <a:lnTo>
                    <a:pt x="1119385" y="94061"/>
                  </a:lnTo>
                  <a:lnTo>
                    <a:pt x="1166159" y="89793"/>
                  </a:lnTo>
                  <a:lnTo>
                    <a:pt x="1213769" y="87911"/>
                  </a:lnTo>
                  <a:lnTo>
                    <a:pt x="1262185" y="88481"/>
                  </a:lnTo>
                  <a:lnTo>
                    <a:pt x="1313645" y="91342"/>
                  </a:lnTo>
                  <a:lnTo>
                    <a:pt x="1364350" y="95836"/>
                  </a:lnTo>
                  <a:lnTo>
                    <a:pt x="1414226" y="101995"/>
                  </a:lnTo>
                  <a:lnTo>
                    <a:pt x="1463204" y="109853"/>
                  </a:lnTo>
                  <a:lnTo>
                    <a:pt x="1511210" y="119445"/>
                  </a:lnTo>
                  <a:lnTo>
                    <a:pt x="1558173" y="130805"/>
                  </a:lnTo>
                  <a:lnTo>
                    <a:pt x="1604021" y="143967"/>
                  </a:lnTo>
                  <a:lnTo>
                    <a:pt x="1648684" y="158965"/>
                  </a:lnTo>
                  <a:lnTo>
                    <a:pt x="1692087" y="175834"/>
                  </a:lnTo>
                  <a:lnTo>
                    <a:pt x="1734162" y="194606"/>
                  </a:lnTo>
                  <a:lnTo>
                    <a:pt x="1774834" y="215317"/>
                  </a:lnTo>
                  <a:lnTo>
                    <a:pt x="1814033" y="238000"/>
                  </a:lnTo>
                  <a:lnTo>
                    <a:pt x="1851687" y="262689"/>
                  </a:lnTo>
                  <a:lnTo>
                    <a:pt x="1887724" y="289419"/>
                  </a:lnTo>
                  <a:lnTo>
                    <a:pt x="1922072" y="318224"/>
                  </a:lnTo>
                  <a:lnTo>
                    <a:pt x="1954660" y="349137"/>
                  </a:lnTo>
                  <a:lnTo>
                    <a:pt x="1985416" y="382193"/>
                  </a:lnTo>
                  <a:lnTo>
                    <a:pt x="2014269" y="417426"/>
                  </a:lnTo>
                  <a:lnTo>
                    <a:pt x="2041145" y="454870"/>
                  </a:lnTo>
                  <a:lnTo>
                    <a:pt x="2065974" y="494560"/>
                  </a:lnTo>
                  <a:lnTo>
                    <a:pt x="2088685" y="536528"/>
                  </a:lnTo>
                  <a:lnTo>
                    <a:pt x="2109204" y="580810"/>
                  </a:lnTo>
                  <a:lnTo>
                    <a:pt x="2127461" y="627439"/>
                  </a:lnTo>
                  <a:lnTo>
                    <a:pt x="2143383" y="676449"/>
                  </a:lnTo>
                  <a:lnTo>
                    <a:pt x="2156900" y="727875"/>
                  </a:lnTo>
                  <a:lnTo>
                    <a:pt x="2166519" y="775765"/>
                  </a:lnTo>
                  <a:lnTo>
                    <a:pt x="2173170" y="823746"/>
                  </a:lnTo>
                  <a:lnTo>
                    <a:pt x="2176892" y="871722"/>
                  </a:lnTo>
                  <a:lnTo>
                    <a:pt x="2177726" y="919595"/>
                  </a:lnTo>
                  <a:lnTo>
                    <a:pt x="2175714" y="967269"/>
                  </a:lnTo>
                  <a:lnTo>
                    <a:pt x="2170895" y="1014647"/>
                  </a:lnTo>
                  <a:lnTo>
                    <a:pt x="2163312" y="1061632"/>
                  </a:lnTo>
                  <a:lnTo>
                    <a:pt x="2153005" y="1108128"/>
                  </a:lnTo>
                  <a:lnTo>
                    <a:pt x="2140014" y="1154037"/>
                  </a:lnTo>
                  <a:lnTo>
                    <a:pt x="2124381" y="1199263"/>
                  </a:lnTo>
                  <a:lnTo>
                    <a:pt x="2106147" y="1243708"/>
                  </a:lnTo>
                  <a:lnTo>
                    <a:pt x="2085351" y="1287277"/>
                  </a:lnTo>
                  <a:lnTo>
                    <a:pt x="2062036" y="1329871"/>
                  </a:lnTo>
                  <a:lnTo>
                    <a:pt x="2036242" y="1371395"/>
                  </a:lnTo>
                  <a:lnTo>
                    <a:pt x="2008010" y="1411752"/>
                  </a:lnTo>
                  <a:lnTo>
                    <a:pt x="1977380" y="1450844"/>
                  </a:lnTo>
                  <a:lnTo>
                    <a:pt x="1944395" y="1488574"/>
                  </a:lnTo>
                  <a:lnTo>
                    <a:pt x="1909093" y="1524847"/>
                  </a:lnTo>
                  <a:lnTo>
                    <a:pt x="1871517" y="1559565"/>
                  </a:lnTo>
                  <a:lnTo>
                    <a:pt x="1831707" y="1592631"/>
                  </a:lnTo>
                  <a:lnTo>
                    <a:pt x="1789705" y="1623949"/>
                  </a:lnTo>
                  <a:lnTo>
                    <a:pt x="1734377" y="1655145"/>
                  </a:lnTo>
                  <a:lnTo>
                    <a:pt x="1664127" y="1680945"/>
                  </a:lnTo>
                  <a:lnTo>
                    <a:pt x="1624360" y="1691496"/>
                  </a:lnTo>
                  <a:lnTo>
                    <a:pt x="1582007" y="1700306"/>
                  </a:lnTo>
                  <a:lnTo>
                    <a:pt x="1537449" y="1707245"/>
                  </a:lnTo>
                  <a:lnTo>
                    <a:pt x="1491068" y="1712183"/>
                  </a:lnTo>
                  <a:lnTo>
                    <a:pt x="1443246" y="1714988"/>
                  </a:lnTo>
                  <a:lnTo>
                    <a:pt x="1394364" y="1715531"/>
                  </a:lnTo>
                  <a:lnTo>
                    <a:pt x="1344803" y="1713681"/>
                  </a:lnTo>
                  <a:lnTo>
                    <a:pt x="1294945" y="1709307"/>
                  </a:lnTo>
                  <a:lnTo>
                    <a:pt x="1245172" y="1702278"/>
                  </a:lnTo>
                  <a:lnTo>
                    <a:pt x="1195865" y="1692465"/>
                  </a:lnTo>
                  <a:lnTo>
                    <a:pt x="1147405" y="1679737"/>
                  </a:lnTo>
                  <a:lnTo>
                    <a:pt x="1100174" y="1663962"/>
                  </a:lnTo>
                  <a:lnTo>
                    <a:pt x="1054554" y="1645011"/>
                  </a:lnTo>
                  <a:lnTo>
                    <a:pt x="1010926" y="1622753"/>
                  </a:lnTo>
                  <a:lnTo>
                    <a:pt x="969671" y="1597058"/>
                  </a:lnTo>
                  <a:lnTo>
                    <a:pt x="931171" y="1567794"/>
                  </a:lnTo>
                  <a:lnTo>
                    <a:pt x="895808" y="1534832"/>
                  </a:lnTo>
                  <a:lnTo>
                    <a:pt x="863963" y="1498041"/>
                  </a:lnTo>
                  <a:lnTo>
                    <a:pt x="831342" y="1454179"/>
                  </a:lnTo>
                  <a:lnTo>
                    <a:pt x="804149" y="1410848"/>
                  </a:lnTo>
                  <a:lnTo>
                    <a:pt x="782018" y="1367718"/>
                  </a:lnTo>
                  <a:lnTo>
                    <a:pt x="764584" y="1324461"/>
                  </a:lnTo>
                  <a:lnTo>
                    <a:pt x="751478" y="1280748"/>
                  </a:lnTo>
                  <a:lnTo>
                    <a:pt x="742336" y="1236250"/>
                  </a:lnTo>
                  <a:lnTo>
                    <a:pt x="736789" y="1190637"/>
                  </a:lnTo>
                  <a:lnTo>
                    <a:pt x="734472" y="1143580"/>
                  </a:lnTo>
                  <a:lnTo>
                    <a:pt x="735019" y="1094751"/>
                  </a:lnTo>
                  <a:lnTo>
                    <a:pt x="738062" y="1043821"/>
                  </a:lnTo>
                  <a:lnTo>
                    <a:pt x="743235" y="990460"/>
                  </a:lnTo>
                  <a:lnTo>
                    <a:pt x="750171" y="934339"/>
                  </a:lnTo>
                  <a:lnTo>
                    <a:pt x="756503" y="939107"/>
                  </a:lnTo>
                  <a:lnTo>
                    <a:pt x="775553" y="951499"/>
                  </a:lnTo>
                  <a:lnTo>
                    <a:pt x="845199" y="993451"/>
                  </a:lnTo>
                  <a:lnTo>
                    <a:pt x="892490" y="1020161"/>
                  </a:lnTo>
                  <a:lnTo>
                    <a:pt x="945889" y="1048793"/>
                  </a:lnTo>
                  <a:lnTo>
                    <a:pt x="1003744" y="1077921"/>
                  </a:lnTo>
                  <a:lnTo>
                    <a:pt x="1064403" y="1106120"/>
                  </a:lnTo>
                  <a:lnTo>
                    <a:pt x="1126214" y="1131965"/>
                  </a:lnTo>
                  <a:lnTo>
                    <a:pt x="1187523" y="1154029"/>
                  </a:lnTo>
                  <a:lnTo>
                    <a:pt x="1246678" y="1170889"/>
                  </a:lnTo>
                  <a:lnTo>
                    <a:pt x="1306208" y="1182296"/>
                  </a:lnTo>
                  <a:lnTo>
                    <a:pt x="1370089" y="1189939"/>
                  </a:lnTo>
                  <a:lnTo>
                    <a:pt x="1436496" y="1194349"/>
                  </a:lnTo>
                  <a:lnTo>
                    <a:pt x="1503602" y="1196055"/>
                  </a:lnTo>
                  <a:lnTo>
                    <a:pt x="1569582" y="1195587"/>
                  </a:lnTo>
                  <a:lnTo>
                    <a:pt x="1632612" y="1193474"/>
                  </a:lnTo>
                  <a:lnTo>
                    <a:pt x="1690865" y="1190247"/>
                  </a:lnTo>
                  <a:lnTo>
                    <a:pt x="1742517" y="1186435"/>
                  </a:lnTo>
                  <a:lnTo>
                    <a:pt x="1785742" y="1182567"/>
                  </a:lnTo>
                  <a:lnTo>
                    <a:pt x="1846601" y="1175931"/>
                  </a:lnTo>
                  <a:lnTo>
                    <a:pt x="1960380" y="1019911"/>
                  </a:lnTo>
                  <a:lnTo>
                    <a:pt x="1704814" y="1065966"/>
                  </a:lnTo>
                  <a:lnTo>
                    <a:pt x="1545819" y="1084978"/>
                  </a:lnTo>
                  <a:lnTo>
                    <a:pt x="1416967" y="1080242"/>
                  </a:lnTo>
                  <a:lnTo>
                    <a:pt x="1251834" y="1055052"/>
                  </a:lnTo>
                  <a:lnTo>
                    <a:pt x="1193176" y="1042908"/>
                  </a:lnTo>
                  <a:lnTo>
                    <a:pt x="1132219" y="1026399"/>
                  </a:lnTo>
                  <a:lnTo>
                    <a:pt x="1070032" y="1006366"/>
                  </a:lnTo>
                  <a:lnTo>
                    <a:pt x="1007685" y="983647"/>
                  </a:lnTo>
                  <a:lnTo>
                    <a:pt x="946246" y="959081"/>
                  </a:lnTo>
                  <a:lnTo>
                    <a:pt x="886784" y="933507"/>
                  </a:lnTo>
                  <a:lnTo>
                    <a:pt x="830369" y="907764"/>
                  </a:lnTo>
                  <a:lnTo>
                    <a:pt x="778068" y="882692"/>
                  </a:lnTo>
                  <a:lnTo>
                    <a:pt x="730952" y="859128"/>
                  </a:lnTo>
                  <a:lnTo>
                    <a:pt x="690089" y="837914"/>
                  </a:lnTo>
                  <a:lnTo>
                    <a:pt x="631398" y="805885"/>
                  </a:lnTo>
                  <a:lnTo>
                    <a:pt x="610548" y="793318"/>
                  </a:lnTo>
                  <a:lnTo>
                    <a:pt x="599111" y="844461"/>
                  </a:lnTo>
                  <a:lnTo>
                    <a:pt x="590805" y="893972"/>
                  </a:lnTo>
                  <a:lnTo>
                    <a:pt x="585638" y="942083"/>
                  </a:lnTo>
                  <a:lnTo>
                    <a:pt x="583621" y="989029"/>
                  </a:lnTo>
                  <a:lnTo>
                    <a:pt x="584763" y="1035039"/>
                  </a:lnTo>
                  <a:lnTo>
                    <a:pt x="589075" y="1080348"/>
                  </a:lnTo>
                  <a:lnTo>
                    <a:pt x="596565" y="1125188"/>
                  </a:lnTo>
                  <a:lnTo>
                    <a:pt x="607243" y="1169790"/>
                  </a:lnTo>
                  <a:lnTo>
                    <a:pt x="621120" y="1214388"/>
                  </a:lnTo>
                  <a:lnTo>
                    <a:pt x="638205" y="1259213"/>
                  </a:lnTo>
                  <a:lnTo>
                    <a:pt x="658508" y="1304499"/>
                  </a:lnTo>
                  <a:lnTo>
                    <a:pt x="682039" y="1350477"/>
                  </a:lnTo>
                  <a:lnTo>
                    <a:pt x="708808" y="1397381"/>
                  </a:lnTo>
                  <a:lnTo>
                    <a:pt x="734739" y="1438708"/>
                  </a:lnTo>
                  <a:lnTo>
                    <a:pt x="762594" y="1478010"/>
                  </a:lnTo>
                  <a:lnTo>
                    <a:pt x="792280" y="1515270"/>
                  </a:lnTo>
                  <a:lnTo>
                    <a:pt x="823706" y="1550475"/>
                  </a:lnTo>
                  <a:lnTo>
                    <a:pt x="856777" y="1583610"/>
                  </a:lnTo>
                  <a:lnTo>
                    <a:pt x="891401" y="1614660"/>
                  </a:lnTo>
                  <a:lnTo>
                    <a:pt x="927487" y="1643610"/>
                  </a:lnTo>
                  <a:lnTo>
                    <a:pt x="964940" y="1670446"/>
                  </a:lnTo>
                  <a:lnTo>
                    <a:pt x="1003670" y="1695153"/>
                  </a:lnTo>
                  <a:lnTo>
                    <a:pt x="1043582" y="1717717"/>
                  </a:lnTo>
                  <a:lnTo>
                    <a:pt x="1084584" y="1738122"/>
                  </a:lnTo>
                  <a:lnTo>
                    <a:pt x="1126584" y="1756354"/>
                  </a:lnTo>
                  <a:lnTo>
                    <a:pt x="1169489" y="1772399"/>
                  </a:lnTo>
                  <a:lnTo>
                    <a:pt x="1213207" y="1786241"/>
                  </a:lnTo>
                  <a:lnTo>
                    <a:pt x="1257645" y="1797866"/>
                  </a:lnTo>
                  <a:lnTo>
                    <a:pt x="1302709" y="1807260"/>
                  </a:lnTo>
                  <a:lnTo>
                    <a:pt x="1348309" y="1814407"/>
                  </a:lnTo>
                  <a:lnTo>
                    <a:pt x="1394350" y="1819293"/>
                  </a:lnTo>
                  <a:lnTo>
                    <a:pt x="1440740" y="1821903"/>
                  </a:lnTo>
                  <a:lnTo>
                    <a:pt x="1487388" y="1822222"/>
                  </a:lnTo>
                  <a:lnTo>
                    <a:pt x="1534199" y="1820237"/>
                  </a:lnTo>
                  <a:lnTo>
                    <a:pt x="1581082" y="1815932"/>
                  </a:lnTo>
                  <a:lnTo>
                    <a:pt x="1627944" y="1809292"/>
                  </a:lnTo>
                  <a:lnTo>
                    <a:pt x="1674692" y="1800303"/>
                  </a:lnTo>
                  <a:lnTo>
                    <a:pt x="1721234" y="1788950"/>
                  </a:lnTo>
                  <a:lnTo>
                    <a:pt x="1767476" y="1775218"/>
                  </a:lnTo>
                  <a:lnTo>
                    <a:pt x="1813327" y="1759093"/>
                  </a:lnTo>
                  <a:lnTo>
                    <a:pt x="1858694" y="1740561"/>
                  </a:lnTo>
                  <a:lnTo>
                    <a:pt x="1903484" y="1719605"/>
                  </a:lnTo>
                  <a:lnTo>
                    <a:pt x="1948870" y="1695753"/>
                  </a:lnTo>
                  <a:lnTo>
                    <a:pt x="1992451" y="1670116"/>
                  </a:lnTo>
                  <a:lnTo>
                    <a:pt x="2034181" y="1642763"/>
                  </a:lnTo>
                  <a:lnTo>
                    <a:pt x="2074011" y="1613763"/>
                  </a:lnTo>
                  <a:lnTo>
                    <a:pt x="2111896" y="1583184"/>
                  </a:lnTo>
                  <a:lnTo>
                    <a:pt x="2147786" y="1551095"/>
                  </a:lnTo>
                  <a:lnTo>
                    <a:pt x="2181636" y="1517565"/>
                  </a:lnTo>
                  <a:lnTo>
                    <a:pt x="2213397" y="1482661"/>
                  </a:lnTo>
                  <a:lnTo>
                    <a:pt x="2243023" y="1446453"/>
                  </a:lnTo>
                  <a:lnTo>
                    <a:pt x="2270466" y="1409008"/>
                  </a:lnTo>
                  <a:lnTo>
                    <a:pt x="2295679" y="1370396"/>
                  </a:lnTo>
                  <a:lnTo>
                    <a:pt x="2318615" y="1330685"/>
                  </a:lnTo>
                  <a:lnTo>
                    <a:pt x="2339226" y="1289944"/>
                  </a:lnTo>
                  <a:lnTo>
                    <a:pt x="2357465" y="1248240"/>
                  </a:lnTo>
                  <a:lnTo>
                    <a:pt x="2373284" y="1205643"/>
                  </a:lnTo>
                  <a:lnTo>
                    <a:pt x="2386638" y="1162221"/>
                  </a:lnTo>
                  <a:lnTo>
                    <a:pt x="2397477" y="1118042"/>
                  </a:lnTo>
                  <a:lnTo>
                    <a:pt x="2405755" y="1073175"/>
                  </a:lnTo>
                  <a:lnTo>
                    <a:pt x="2411425" y="1027689"/>
                  </a:lnTo>
                  <a:lnTo>
                    <a:pt x="2414439" y="981652"/>
                  </a:lnTo>
                  <a:lnTo>
                    <a:pt x="2414751" y="935133"/>
                  </a:lnTo>
                  <a:lnTo>
                    <a:pt x="2412312" y="888200"/>
                  </a:lnTo>
                  <a:lnTo>
                    <a:pt x="2407075" y="840922"/>
                  </a:lnTo>
                  <a:lnTo>
                    <a:pt x="2398994" y="793366"/>
                  </a:lnTo>
                  <a:lnTo>
                    <a:pt x="2388021" y="745603"/>
                  </a:lnTo>
                  <a:lnTo>
                    <a:pt x="2374108" y="697700"/>
                  </a:lnTo>
                  <a:lnTo>
                    <a:pt x="2358010" y="650065"/>
                  </a:lnTo>
                  <a:lnTo>
                    <a:pt x="2340011" y="604235"/>
                  </a:lnTo>
                  <a:lnTo>
                    <a:pt x="2320165" y="560198"/>
                  </a:lnTo>
                  <a:lnTo>
                    <a:pt x="2298522" y="517939"/>
                  </a:lnTo>
                  <a:lnTo>
                    <a:pt x="2275134" y="477445"/>
                  </a:lnTo>
                  <a:lnTo>
                    <a:pt x="2250055" y="438703"/>
                  </a:lnTo>
                  <a:lnTo>
                    <a:pt x="2223334" y="401700"/>
                  </a:lnTo>
                  <a:lnTo>
                    <a:pt x="2195026" y="366423"/>
                  </a:lnTo>
                  <a:lnTo>
                    <a:pt x="2165181" y="332858"/>
                  </a:lnTo>
                  <a:lnTo>
                    <a:pt x="2133851" y="300992"/>
                  </a:lnTo>
                  <a:lnTo>
                    <a:pt x="2101089" y="270811"/>
                  </a:lnTo>
                  <a:lnTo>
                    <a:pt x="2066947" y="242303"/>
                  </a:lnTo>
                  <a:lnTo>
                    <a:pt x="2031476" y="215454"/>
                  </a:lnTo>
                  <a:lnTo>
                    <a:pt x="1994729" y="190251"/>
                  </a:lnTo>
                  <a:lnTo>
                    <a:pt x="1956757" y="166680"/>
                  </a:lnTo>
                  <a:lnTo>
                    <a:pt x="1917613" y="144729"/>
                  </a:lnTo>
                  <a:lnTo>
                    <a:pt x="1877348" y="124384"/>
                  </a:lnTo>
                  <a:lnTo>
                    <a:pt x="1836014" y="105631"/>
                  </a:lnTo>
                  <a:lnTo>
                    <a:pt x="1793664" y="88458"/>
                  </a:lnTo>
                  <a:lnTo>
                    <a:pt x="1750350" y="72851"/>
                  </a:lnTo>
                  <a:lnTo>
                    <a:pt x="1706123" y="58797"/>
                  </a:lnTo>
                  <a:lnTo>
                    <a:pt x="1661035" y="46282"/>
                  </a:lnTo>
                  <a:lnTo>
                    <a:pt x="1615139" y="35294"/>
                  </a:lnTo>
                  <a:lnTo>
                    <a:pt x="1568486" y="25819"/>
                  </a:lnTo>
                  <a:lnTo>
                    <a:pt x="1521128" y="17844"/>
                  </a:lnTo>
                  <a:lnTo>
                    <a:pt x="1473118" y="11355"/>
                  </a:lnTo>
                  <a:lnTo>
                    <a:pt x="1424507" y="6340"/>
                  </a:lnTo>
                  <a:lnTo>
                    <a:pt x="1375347" y="2784"/>
                  </a:lnTo>
                  <a:lnTo>
                    <a:pt x="1325691" y="675"/>
                  </a:lnTo>
                  <a:lnTo>
                    <a:pt x="1275590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521" y="4422147"/>
              <a:ext cx="243090" cy="236600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8848" y="4553036"/>
              <a:ext cx="248234" cy="241681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3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5" name="object 2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46" y="643509"/>
              <a:ext cx="79375" cy="21590"/>
            </a:xfrm>
            <a:custGeom>
              <a:avLst/>
              <a:gdLst/>
              <a:ahLst/>
              <a:cxnLst/>
              <a:rect l="l" t="t" r="r" b="b"/>
              <a:pathLst>
                <a:path w="79375" h="21590">
                  <a:moveTo>
                    <a:pt x="75336" y="0"/>
                  </a:moveTo>
                  <a:lnTo>
                    <a:pt x="2476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25" y="21551"/>
                  </a:lnTo>
                  <a:lnTo>
                    <a:pt x="7505" y="21120"/>
                  </a:lnTo>
                  <a:lnTo>
                    <a:pt x="76885" y="12598"/>
                  </a:lnTo>
                  <a:lnTo>
                    <a:pt x="79362" y="9436"/>
                  </a:lnTo>
                  <a:lnTo>
                    <a:pt x="78498" y="2463"/>
                  </a:lnTo>
                  <a:lnTo>
                    <a:pt x="75336" y="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386830"/>
            <a:chOff x="0" y="765009"/>
            <a:chExt cx="10692130" cy="6386830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751939" y="3919893"/>
              <a:ext cx="5116830" cy="2605405"/>
            </a:xfrm>
            <a:custGeom>
              <a:avLst/>
              <a:gdLst/>
              <a:ahLst/>
              <a:cxnLst/>
              <a:rect l="l" t="t" r="r" b="b"/>
              <a:pathLst>
                <a:path w="5116830" h="2605404">
                  <a:moveTo>
                    <a:pt x="2558338" y="0"/>
                  </a:moveTo>
                  <a:lnTo>
                    <a:pt x="2495254" y="388"/>
                  </a:lnTo>
                  <a:lnTo>
                    <a:pt x="2432545" y="1547"/>
                  </a:lnTo>
                  <a:lnTo>
                    <a:pt x="2370229" y="3467"/>
                  </a:lnTo>
                  <a:lnTo>
                    <a:pt x="2308322" y="6141"/>
                  </a:lnTo>
                  <a:lnTo>
                    <a:pt x="2246844" y="9558"/>
                  </a:lnTo>
                  <a:lnTo>
                    <a:pt x="2185810" y="13710"/>
                  </a:lnTo>
                  <a:lnTo>
                    <a:pt x="2125239" y="18589"/>
                  </a:lnTo>
                  <a:lnTo>
                    <a:pt x="2065148" y="24184"/>
                  </a:lnTo>
                  <a:lnTo>
                    <a:pt x="2005555" y="30488"/>
                  </a:lnTo>
                  <a:lnTo>
                    <a:pt x="1946478" y="37491"/>
                  </a:lnTo>
                  <a:lnTo>
                    <a:pt x="1887933" y="45184"/>
                  </a:lnTo>
                  <a:lnTo>
                    <a:pt x="1829938" y="53559"/>
                  </a:lnTo>
                  <a:lnTo>
                    <a:pt x="1772511" y="62606"/>
                  </a:lnTo>
                  <a:lnTo>
                    <a:pt x="1715669" y="72317"/>
                  </a:lnTo>
                  <a:lnTo>
                    <a:pt x="1659430" y="82683"/>
                  </a:lnTo>
                  <a:lnTo>
                    <a:pt x="1603811" y="93694"/>
                  </a:lnTo>
                  <a:lnTo>
                    <a:pt x="1548830" y="105343"/>
                  </a:lnTo>
                  <a:lnTo>
                    <a:pt x="1494504" y="117619"/>
                  </a:lnTo>
                  <a:lnTo>
                    <a:pt x="1440851" y="130514"/>
                  </a:lnTo>
                  <a:lnTo>
                    <a:pt x="1387889" y="144019"/>
                  </a:lnTo>
                  <a:lnTo>
                    <a:pt x="1335634" y="158126"/>
                  </a:lnTo>
                  <a:lnTo>
                    <a:pt x="1284105" y="172825"/>
                  </a:lnTo>
                  <a:lnTo>
                    <a:pt x="1233318" y="188107"/>
                  </a:lnTo>
                  <a:lnTo>
                    <a:pt x="1183292" y="203964"/>
                  </a:lnTo>
                  <a:lnTo>
                    <a:pt x="1134044" y="220386"/>
                  </a:lnTo>
                  <a:lnTo>
                    <a:pt x="1085591" y="237365"/>
                  </a:lnTo>
                  <a:lnTo>
                    <a:pt x="1037952" y="254891"/>
                  </a:lnTo>
                  <a:lnTo>
                    <a:pt x="991142" y="272956"/>
                  </a:lnTo>
                  <a:lnTo>
                    <a:pt x="945181" y="291551"/>
                  </a:lnTo>
                  <a:lnTo>
                    <a:pt x="900085" y="310667"/>
                  </a:lnTo>
                  <a:lnTo>
                    <a:pt x="855872" y="330296"/>
                  </a:lnTo>
                  <a:lnTo>
                    <a:pt x="812559" y="350427"/>
                  </a:lnTo>
                  <a:lnTo>
                    <a:pt x="770165" y="371052"/>
                  </a:lnTo>
                  <a:lnTo>
                    <a:pt x="728705" y="392163"/>
                  </a:lnTo>
                  <a:lnTo>
                    <a:pt x="688199" y="413750"/>
                  </a:lnTo>
                  <a:lnTo>
                    <a:pt x="648664" y="435804"/>
                  </a:lnTo>
                  <a:lnTo>
                    <a:pt x="610117" y="458317"/>
                  </a:lnTo>
                  <a:lnTo>
                    <a:pt x="572575" y="481279"/>
                  </a:lnTo>
                  <a:lnTo>
                    <a:pt x="536056" y="504682"/>
                  </a:lnTo>
                  <a:lnTo>
                    <a:pt x="500578" y="528517"/>
                  </a:lnTo>
                  <a:lnTo>
                    <a:pt x="466158" y="552775"/>
                  </a:lnTo>
                  <a:lnTo>
                    <a:pt x="432813" y="577447"/>
                  </a:lnTo>
                  <a:lnTo>
                    <a:pt x="400562" y="602523"/>
                  </a:lnTo>
                  <a:lnTo>
                    <a:pt x="369421" y="627996"/>
                  </a:lnTo>
                  <a:lnTo>
                    <a:pt x="339408" y="653856"/>
                  </a:lnTo>
                  <a:lnTo>
                    <a:pt x="310542" y="680094"/>
                  </a:lnTo>
                  <a:lnTo>
                    <a:pt x="282838" y="706701"/>
                  </a:lnTo>
                  <a:lnTo>
                    <a:pt x="230990" y="760989"/>
                  </a:lnTo>
                  <a:lnTo>
                    <a:pt x="184005" y="816646"/>
                  </a:lnTo>
                  <a:lnTo>
                    <a:pt x="142023" y="873603"/>
                  </a:lnTo>
                  <a:lnTo>
                    <a:pt x="105184" y="931787"/>
                  </a:lnTo>
                  <a:lnTo>
                    <a:pt x="73628" y="991127"/>
                  </a:lnTo>
                  <a:lnTo>
                    <a:pt x="47495" y="1051553"/>
                  </a:lnTo>
                  <a:lnTo>
                    <a:pt x="26926" y="1112992"/>
                  </a:lnTo>
                  <a:lnTo>
                    <a:pt x="12060" y="1175373"/>
                  </a:lnTo>
                  <a:lnTo>
                    <a:pt x="3038" y="1238625"/>
                  </a:lnTo>
                  <a:lnTo>
                    <a:pt x="0" y="1302677"/>
                  </a:lnTo>
                  <a:lnTo>
                    <a:pt x="762" y="1334798"/>
                  </a:lnTo>
                  <a:lnTo>
                    <a:pt x="6810" y="1398460"/>
                  </a:lnTo>
                  <a:lnTo>
                    <a:pt x="18771" y="1461287"/>
                  </a:lnTo>
                  <a:lnTo>
                    <a:pt x="36506" y="1523206"/>
                  </a:lnTo>
                  <a:lnTo>
                    <a:pt x="59875" y="1584148"/>
                  </a:lnTo>
                  <a:lnTo>
                    <a:pt x="88737" y="1644041"/>
                  </a:lnTo>
                  <a:lnTo>
                    <a:pt x="122952" y="1702812"/>
                  </a:lnTo>
                  <a:lnTo>
                    <a:pt x="162380" y="1760392"/>
                  </a:lnTo>
                  <a:lnTo>
                    <a:pt x="206881" y="1816708"/>
                  </a:lnTo>
                  <a:lnTo>
                    <a:pt x="256315" y="1871689"/>
                  </a:lnTo>
                  <a:lnTo>
                    <a:pt x="310542" y="1925265"/>
                  </a:lnTo>
                  <a:lnTo>
                    <a:pt x="339408" y="1951503"/>
                  </a:lnTo>
                  <a:lnTo>
                    <a:pt x="369421" y="1977363"/>
                  </a:lnTo>
                  <a:lnTo>
                    <a:pt x="400562" y="2002836"/>
                  </a:lnTo>
                  <a:lnTo>
                    <a:pt x="432813" y="2027912"/>
                  </a:lnTo>
                  <a:lnTo>
                    <a:pt x="466158" y="2052584"/>
                  </a:lnTo>
                  <a:lnTo>
                    <a:pt x="500578" y="2076841"/>
                  </a:lnTo>
                  <a:lnTo>
                    <a:pt x="536056" y="2100676"/>
                  </a:lnTo>
                  <a:lnTo>
                    <a:pt x="572575" y="2124079"/>
                  </a:lnTo>
                  <a:lnTo>
                    <a:pt x="610117" y="2147042"/>
                  </a:lnTo>
                  <a:lnTo>
                    <a:pt x="648664" y="2169554"/>
                  </a:lnTo>
                  <a:lnTo>
                    <a:pt x="688199" y="2191609"/>
                  </a:lnTo>
                  <a:lnTo>
                    <a:pt x="728705" y="2213195"/>
                  </a:lnTo>
                  <a:lnTo>
                    <a:pt x="770165" y="2234306"/>
                  </a:lnTo>
                  <a:lnTo>
                    <a:pt x="812559" y="2254931"/>
                  </a:lnTo>
                  <a:lnTo>
                    <a:pt x="855872" y="2275062"/>
                  </a:lnTo>
                  <a:lnTo>
                    <a:pt x="900085" y="2294690"/>
                  </a:lnTo>
                  <a:lnTo>
                    <a:pt x="945181" y="2313806"/>
                  </a:lnTo>
                  <a:lnTo>
                    <a:pt x="991142" y="2332401"/>
                  </a:lnTo>
                  <a:lnTo>
                    <a:pt x="1037952" y="2350466"/>
                  </a:lnTo>
                  <a:lnTo>
                    <a:pt x="1085591" y="2367992"/>
                  </a:lnTo>
                  <a:lnTo>
                    <a:pt x="1134044" y="2384971"/>
                  </a:lnTo>
                  <a:lnTo>
                    <a:pt x="1183292" y="2401393"/>
                  </a:lnTo>
                  <a:lnTo>
                    <a:pt x="1233318" y="2417249"/>
                  </a:lnTo>
                  <a:lnTo>
                    <a:pt x="1284105" y="2432531"/>
                  </a:lnTo>
                  <a:lnTo>
                    <a:pt x="1335634" y="2447230"/>
                  </a:lnTo>
                  <a:lnTo>
                    <a:pt x="1387889" y="2461336"/>
                  </a:lnTo>
                  <a:lnTo>
                    <a:pt x="1440851" y="2474841"/>
                  </a:lnTo>
                  <a:lnTo>
                    <a:pt x="1494504" y="2487736"/>
                  </a:lnTo>
                  <a:lnTo>
                    <a:pt x="1548830" y="2500013"/>
                  </a:lnTo>
                  <a:lnTo>
                    <a:pt x="1603811" y="2511661"/>
                  </a:lnTo>
                  <a:lnTo>
                    <a:pt x="1659430" y="2522672"/>
                  </a:lnTo>
                  <a:lnTo>
                    <a:pt x="1715669" y="2533037"/>
                  </a:lnTo>
                  <a:lnTo>
                    <a:pt x="1772511" y="2542748"/>
                  </a:lnTo>
                  <a:lnTo>
                    <a:pt x="1829938" y="2551795"/>
                  </a:lnTo>
                  <a:lnTo>
                    <a:pt x="1887933" y="2560170"/>
                  </a:lnTo>
                  <a:lnTo>
                    <a:pt x="1946478" y="2567863"/>
                  </a:lnTo>
                  <a:lnTo>
                    <a:pt x="2005555" y="2574866"/>
                  </a:lnTo>
                  <a:lnTo>
                    <a:pt x="2065148" y="2581170"/>
                  </a:lnTo>
                  <a:lnTo>
                    <a:pt x="2125239" y="2586765"/>
                  </a:lnTo>
                  <a:lnTo>
                    <a:pt x="2185810" y="2591643"/>
                  </a:lnTo>
                  <a:lnTo>
                    <a:pt x="2246844" y="2595795"/>
                  </a:lnTo>
                  <a:lnTo>
                    <a:pt x="2308322" y="2599213"/>
                  </a:lnTo>
                  <a:lnTo>
                    <a:pt x="2370229" y="2601886"/>
                  </a:lnTo>
                  <a:lnTo>
                    <a:pt x="2432545" y="2603807"/>
                  </a:lnTo>
                  <a:lnTo>
                    <a:pt x="2495254" y="2604965"/>
                  </a:lnTo>
                  <a:lnTo>
                    <a:pt x="2558338" y="2605354"/>
                  </a:lnTo>
                  <a:lnTo>
                    <a:pt x="2621422" y="2604965"/>
                  </a:lnTo>
                  <a:lnTo>
                    <a:pt x="2684132" y="2603807"/>
                  </a:lnTo>
                  <a:lnTo>
                    <a:pt x="2746448" y="2601886"/>
                  </a:lnTo>
                  <a:lnTo>
                    <a:pt x="2808354" y="2599213"/>
                  </a:lnTo>
                  <a:lnTo>
                    <a:pt x="2869833" y="2595795"/>
                  </a:lnTo>
                  <a:lnTo>
                    <a:pt x="2930867" y="2591643"/>
                  </a:lnTo>
                  <a:lnTo>
                    <a:pt x="2991437" y="2586765"/>
                  </a:lnTo>
                  <a:lnTo>
                    <a:pt x="3051528" y="2581170"/>
                  </a:lnTo>
                  <a:lnTo>
                    <a:pt x="3111121" y="2574866"/>
                  </a:lnTo>
                  <a:lnTo>
                    <a:pt x="3170199" y="2567863"/>
                  </a:lnTo>
                  <a:lnTo>
                    <a:pt x="3228744" y="2560170"/>
                  </a:lnTo>
                  <a:lnTo>
                    <a:pt x="3286739" y="2551795"/>
                  </a:lnTo>
                  <a:lnTo>
                    <a:pt x="3344166" y="2542748"/>
                  </a:lnTo>
                  <a:lnTo>
                    <a:pt x="3401008" y="2533037"/>
                  </a:lnTo>
                  <a:lnTo>
                    <a:pt x="3457247" y="2522672"/>
                  </a:lnTo>
                  <a:lnTo>
                    <a:pt x="3512866" y="2511661"/>
                  </a:lnTo>
                  <a:lnTo>
                    <a:pt x="3567847" y="2500013"/>
                  </a:lnTo>
                  <a:lnTo>
                    <a:pt x="3622172" y="2487736"/>
                  </a:lnTo>
                  <a:lnTo>
                    <a:pt x="3675825" y="2474841"/>
                  </a:lnTo>
                  <a:lnTo>
                    <a:pt x="3728788" y="2461336"/>
                  </a:lnTo>
                  <a:lnTo>
                    <a:pt x="3781042" y="2447230"/>
                  </a:lnTo>
                  <a:lnTo>
                    <a:pt x="3832572" y="2432531"/>
                  </a:lnTo>
                  <a:lnTo>
                    <a:pt x="3883358" y="2417249"/>
                  </a:lnTo>
                  <a:lnTo>
                    <a:pt x="3933384" y="2401393"/>
                  </a:lnTo>
                  <a:lnTo>
                    <a:pt x="3982632" y="2384971"/>
                  </a:lnTo>
                  <a:lnTo>
                    <a:pt x="4031085" y="2367992"/>
                  </a:lnTo>
                  <a:lnTo>
                    <a:pt x="4078725" y="2350466"/>
                  </a:lnTo>
                  <a:lnTo>
                    <a:pt x="4125534" y="2332401"/>
                  </a:lnTo>
                  <a:lnTo>
                    <a:pt x="4171496" y="2313806"/>
                  </a:lnTo>
                  <a:lnTo>
                    <a:pt x="4216592" y="2294690"/>
                  </a:lnTo>
                  <a:lnTo>
                    <a:pt x="4260805" y="2275062"/>
                  </a:lnTo>
                  <a:lnTo>
                    <a:pt x="4304118" y="2254931"/>
                  </a:lnTo>
                  <a:lnTo>
                    <a:pt x="4346512" y="2234306"/>
                  </a:lnTo>
                  <a:lnTo>
                    <a:pt x="4387971" y="2213195"/>
                  </a:lnTo>
                  <a:lnTo>
                    <a:pt x="4428477" y="2191609"/>
                  </a:lnTo>
                  <a:lnTo>
                    <a:pt x="4468013" y="2169554"/>
                  </a:lnTo>
                  <a:lnTo>
                    <a:pt x="4506560" y="2147042"/>
                  </a:lnTo>
                  <a:lnTo>
                    <a:pt x="4544102" y="2124079"/>
                  </a:lnTo>
                  <a:lnTo>
                    <a:pt x="4580621" y="2100676"/>
                  </a:lnTo>
                  <a:lnTo>
                    <a:pt x="4616099" y="2076841"/>
                  </a:lnTo>
                  <a:lnTo>
                    <a:pt x="4650519" y="2052584"/>
                  </a:lnTo>
                  <a:lnTo>
                    <a:pt x="4683863" y="2027912"/>
                  </a:lnTo>
                  <a:lnTo>
                    <a:pt x="4716115" y="2002836"/>
                  </a:lnTo>
                  <a:lnTo>
                    <a:pt x="4747256" y="1977363"/>
                  </a:lnTo>
                  <a:lnTo>
                    <a:pt x="4777268" y="1951503"/>
                  </a:lnTo>
                  <a:lnTo>
                    <a:pt x="4806135" y="1925265"/>
                  </a:lnTo>
                  <a:lnTo>
                    <a:pt x="4833839" y="1898657"/>
                  </a:lnTo>
                  <a:lnTo>
                    <a:pt x="4885687" y="1844370"/>
                  </a:lnTo>
                  <a:lnTo>
                    <a:pt x="4932672" y="1788712"/>
                  </a:lnTo>
                  <a:lnTo>
                    <a:pt x="4974654" y="1731755"/>
                  </a:lnTo>
                  <a:lnTo>
                    <a:pt x="5011493" y="1673571"/>
                  </a:lnTo>
                  <a:lnTo>
                    <a:pt x="5043049" y="1614230"/>
                  </a:lnTo>
                  <a:lnTo>
                    <a:pt x="5069181" y="1553804"/>
                  </a:lnTo>
                  <a:lnTo>
                    <a:pt x="5089751" y="1492364"/>
                  </a:lnTo>
                  <a:lnTo>
                    <a:pt x="5104616" y="1429982"/>
                  </a:lnTo>
                  <a:lnTo>
                    <a:pt x="5113639" y="1366729"/>
                  </a:lnTo>
                  <a:lnTo>
                    <a:pt x="5116677" y="1302677"/>
                  </a:lnTo>
                  <a:lnTo>
                    <a:pt x="5115173" y="1257583"/>
                  </a:lnTo>
                  <a:lnTo>
                    <a:pt x="5110693" y="1212874"/>
                  </a:lnTo>
                  <a:lnTo>
                    <a:pt x="5103287" y="1168574"/>
                  </a:lnTo>
                  <a:lnTo>
                    <a:pt x="5093002" y="1124709"/>
                  </a:lnTo>
                  <a:lnTo>
                    <a:pt x="5079887" y="1081302"/>
                  </a:lnTo>
                  <a:lnTo>
                    <a:pt x="5063991" y="1038379"/>
                  </a:lnTo>
                  <a:lnTo>
                    <a:pt x="5045362" y="995964"/>
                  </a:lnTo>
                  <a:lnTo>
                    <a:pt x="5024050" y="954082"/>
                  </a:lnTo>
                  <a:lnTo>
                    <a:pt x="5000102" y="912758"/>
                  </a:lnTo>
                  <a:lnTo>
                    <a:pt x="4973568" y="872017"/>
                  </a:lnTo>
                  <a:lnTo>
                    <a:pt x="4944495" y="831882"/>
                  </a:lnTo>
                  <a:lnTo>
                    <a:pt x="4912933" y="792380"/>
                  </a:lnTo>
                  <a:lnTo>
                    <a:pt x="4878931" y="753535"/>
                  </a:lnTo>
                  <a:lnTo>
                    <a:pt x="4842536" y="715371"/>
                  </a:lnTo>
                  <a:lnTo>
                    <a:pt x="4803797" y="677914"/>
                  </a:lnTo>
                  <a:lnTo>
                    <a:pt x="4762763" y="641187"/>
                  </a:lnTo>
                  <a:lnTo>
                    <a:pt x="4719484" y="605216"/>
                  </a:lnTo>
                  <a:lnTo>
                    <a:pt x="4674006" y="570026"/>
                  </a:lnTo>
                  <a:lnTo>
                    <a:pt x="4729704" y="525963"/>
                  </a:lnTo>
                  <a:lnTo>
                    <a:pt x="4869638" y="442026"/>
                  </a:lnTo>
                  <a:lnTo>
                    <a:pt x="5012918" y="360589"/>
                  </a:lnTo>
                  <a:lnTo>
                    <a:pt x="5078653" y="324027"/>
                  </a:lnTo>
                  <a:lnTo>
                    <a:pt x="4788586" y="426963"/>
                  </a:lnTo>
                  <a:lnTo>
                    <a:pt x="4637443" y="478431"/>
                  </a:lnTo>
                  <a:lnTo>
                    <a:pt x="4576216" y="493870"/>
                  </a:lnTo>
                  <a:lnTo>
                    <a:pt x="4555896" y="488721"/>
                  </a:lnTo>
                  <a:lnTo>
                    <a:pt x="4521981" y="467624"/>
                  </a:lnTo>
                  <a:lnTo>
                    <a:pt x="4487223" y="446897"/>
                  </a:lnTo>
                  <a:lnTo>
                    <a:pt x="4451635" y="426549"/>
                  </a:lnTo>
                  <a:lnTo>
                    <a:pt x="4415231" y="406586"/>
                  </a:lnTo>
                  <a:lnTo>
                    <a:pt x="4378024" y="387014"/>
                  </a:lnTo>
                  <a:lnTo>
                    <a:pt x="4340027" y="367840"/>
                  </a:lnTo>
                  <a:lnTo>
                    <a:pt x="4301254" y="349072"/>
                  </a:lnTo>
                  <a:lnTo>
                    <a:pt x="4261717" y="330715"/>
                  </a:lnTo>
                  <a:lnTo>
                    <a:pt x="4221431" y="312777"/>
                  </a:lnTo>
                  <a:lnTo>
                    <a:pt x="4180408" y="295264"/>
                  </a:lnTo>
                  <a:lnTo>
                    <a:pt x="4138661" y="278183"/>
                  </a:lnTo>
                  <a:lnTo>
                    <a:pt x="4096205" y="261542"/>
                  </a:lnTo>
                  <a:lnTo>
                    <a:pt x="4053052" y="245346"/>
                  </a:lnTo>
                  <a:lnTo>
                    <a:pt x="4009215" y="229602"/>
                  </a:lnTo>
                  <a:lnTo>
                    <a:pt x="3964709" y="214318"/>
                  </a:lnTo>
                  <a:lnTo>
                    <a:pt x="3919546" y="199500"/>
                  </a:lnTo>
                  <a:lnTo>
                    <a:pt x="3873739" y="185155"/>
                  </a:lnTo>
                  <a:lnTo>
                    <a:pt x="3827302" y="171289"/>
                  </a:lnTo>
                  <a:lnTo>
                    <a:pt x="3780248" y="157909"/>
                  </a:lnTo>
                  <a:lnTo>
                    <a:pt x="3732590" y="145023"/>
                  </a:lnTo>
                  <a:lnTo>
                    <a:pt x="3684343" y="132637"/>
                  </a:lnTo>
                  <a:lnTo>
                    <a:pt x="3635518" y="120757"/>
                  </a:lnTo>
                  <a:lnTo>
                    <a:pt x="3586129" y="109391"/>
                  </a:lnTo>
                  <a:lnTo>
                    <a:pt x="3536190" y="98545"/>
                  </a:lnTo>
                  <a:lnTo>
                    <a:pt x="3485715" y="88226"/>
                  </a:lnTo>
                  <a:lnTo>
                    <a:pt x="3434715" y="78441"/>
                  </a:lnTo>
                  <a:lnTo>
                    <a:pt x="3383205" y="69196"/>
                  </a:lnTo>
                  <a:lnTo>
                    <a:pt x="3331197" y="60499"/>
                  </a:lnTo>
                  <a:lnTo>
                    <a:pt x="3278706" y="52355"/>
                  </a:lnTo>
                  <a:lnTo>
                    <a:pt x="3225744" y="44773"/>
                  </a:lnTo>
                  <a:lnTo>
                    <a:pt x="3172325" y="37758"/>
                  </a:lnTo>
                  <a:lnTo>
                    <a:pt x="3118462" y="31318"/>
                  </a:lnTo>
                  <a:lnTo>
                    <a:pt x="3064168" y="25459"/>
                  </a:lnTo>
                  <a:lnTo>
                    <a:pt x="3009457" y="20188"/>
                  </a:lnTo>
                  <a:lnTo>
                    <a:pt x="2954342" y="15512"/>
                  </a:lnTo>
                  <a:lnTo>
                    <a:pt x="2898836" y="11437"/>
                  </a:lnTo>
                  <a:lnTo>
                    <a:pt x="2842952" y="7970"/>
                  </a:lnTo>
                  <a:lnTo>
                    <a:pt x="2786705" y="5119"/>
                  </a:lnTo>
                  <a:lnTo>
                    <a:pt x="2730106" y="2889"/>
                  </a:lnTo>
                  <a:lnTo>
                    <a:pt x="2673170" y="1288"/>
                  </a:lnTo>
                  <a:lnTo>
                    <a:pt x="2615910" y="323"/>
                  </a:lnTo>
                  <a:lnTo>
                    <a:pt x="2558338" y="0"/>
                  </a:lnTo>
                  <a:close/>
                </a:path>
              </a:pathLst>
            </a:custGeom>
            <a:solidFill>
              <a:srgbClr val="DFF0E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19937" y="936000"/>
              <a:ext cx="6064250" cy="3406140"/>
            </a:xfrm>
            <a:custGeom>
              <a:avLst/>
              <a:gdLst/>
              <a:ahLst/>
              <a:cxnLst/>
              <a:rect l="l" t="t" r="r" b="b"/>
              <a:pathLst>
                <a:path w="6064250" h="3406140">
                  <a:moveTo>
                    <a:pt x="2950527" y="0"/>
                  </a:moveTo>
                  <a:lnTo>
                    <a:pt x="2890317" y="347"/>
                  </a:lnTo>
                  <a:lnTo>
                    <a:pt x="2830401" y="1385"/>
                  </a:lnTo>
                  <a:lnTo>
                    <a:pt x="2770790" y="3107"/>
                  </a:lnTo>
                  <a:lnTo>
                    <a:pt x="2711495" y="5507"/>
                  </a:lnTo>
                  <a:lnTo>
                    <a:pt x="2652528" y="8577"/>
                  </a:lnTo>
                  <a:lnTo>
                    <a:pt x="2593901" y="12312"/>
                  </a:lnTo>
                  <a:lnTo>
                    <a:pt x="2535624" y="16704"/>
                  </a:lnTo>
                  <a:lnTo>
                    <a:pt x="2477709" y="21747"/>
                  </a:lnTo>
                  <a:lnTo>
                    <a:pt x="2420168" y="27435"/>
                  </a:lnTo>
                  <a:lnTo>
                    <a:pt x="2363012" y="33760"/>
                  </a:lnTo>
                  <a:lnTo>
                    <a:pt x="2306252" y="40717"/>
                  </a:lnTo>
                  <a:lnTo>
                    <a:pt x="2249900" y="48298"/>
                  </a:lnTo>
                  <a:lnTo>
                    <a:pt x="2193968" y="56498"/>
                  </a:lnTo>
                  <a:lnTo>
                    <a:pt x="2138466" y="65309"/>
                  </a:lnTo>
                  <a:lnTo>
                    <a:pt x="2083407" y="74724"/>
                  </a:lnTo>
                  <a:lnTo>
                    <a:pt x="2028801" y="84738"/>
                  </a:lnTo>
                  <a:lnTo>
                    <a:pt x="1974660" y="95344"/>
                  </a:lnTo>
                  <a:lnTo>
                    <a:pt x="1920995" y="106534"/>
                  </a:lnTo>
                  <a:lnTo>
                    <a:pt x="1867819" y="118303"/>
                  </a:lnTo>
                  <a:lnTo>
                    <a:pt x="1815141" y="130644"/>
                  </a:lnTo>
                  <a:lnTo>
                    <a:pt x="1762975" y="143551"/>
                  </a:lnTo>
                  <a:lnTo>
                    <a:pt x="1711331" y="157015"/>
                  </a:lnTo>
                  <a:lnTo>
                    <a:pt x="1660220" y="171032"/>
                  </a:lnTo>
                  <a:lnTo>
                    <a:pt x="1609655" y="185595"/>
                  </a:lnTo>
                  <a:lnTo>
                    <a:pt x="1559645" y="200696"/>
                  </a:lnTo>
                  <a:lnTo>
                    <a:pt x="1510204" y="216330"/>
                  </a:lnTo>
                  <a:lnTo>
                    <a:pt x="1461342" y="232489"/>
                  </a:lnTo>
                  <a:lnTo>
                    <a:pt x="1413071" y="249167"/>
                  </a:lnTo>
                  <a:lnTo>
                    <a:pt x="1365402" y="266358"/>
                  </a:lnTo>
                  <a:lnTo>
                    <a:pt x="1318347" y="284055"/>
                  </a:lnTo>
                  <a:lnTo>
                    <a:pt x="1271917" y="302251"/>
                  </a:lnTo>
                  <a:lnTo>
                    <a:pt x="1226123" y="320940"/>
                  </a:lnTo>
                  <a:lnTo>
                    <a:pt x="1180978" y="340114"/>
                  </a:lnTo>
                  <a:lnTo>
                    <a:pt x="1136491" y="359769"/>
                  </a:lnTo>
                  <a:lnTo>
                    <a:pt x="1092676" y="379896"/>
                  </a:lnTo>
                  <a:lnTo>
                    <a:pt x="1049543" y="400489"/>
                  </a:lnTo>
                  <a:lnTo>
                    <a:pt x="1007103" y="421543"/>
                  </a:lnTo>
                  <a:lnTo>
                    <a:pt x="965368" y="443049"/>
                  </a:lnTo>
                  <a:lnTo>
                    <a:pt x="924350" y="465002"/>
                  </a:lnTo>
                  <a:lnTo>
                    <a:pt x="884060" y="487395"/>
                  </a:lnTo>
                  <a:lnTo>
                    <a:pt x="844509" y="510221"/>
                  </a:lnTo>
                  <a:lnTo>
                    <a:pt x="805709" y="533474"/>
                  </a:lnTo>
                  <a:lnTo>
                    <a:pt x="767672" y="557146"/>
                  </a:lnTo>
                  <a:lnTo>
                    <a:pt x="730408" y="581233"/>
                  </a:lnTo>
                  <a:lnTo>
                    <a:pt x="693929" y="605726"/>
                  </a:lnTo>
                  <a:lnTo>
                    <a:pt x="658247" y="630620"/>
                  </a:lnTo>
                  <a:lnTo>
                    <a:pt x="623372" y="655908"/>
                  </a:lnTo>
                  <a:lnTo>
                    <a:pt x="589317" y="681582"/>
                  </a:lnTo>
                  <a:lnTo>
                    <a:pt x="556093" y="707637"/>
                  </a:lnTo>
                  <a:lnTo>
                    <a:pt x="523711" y="734066"/>
                  </a:lnTo>
                  <a:lnTo>
                    <a:pt x="492183" y="760863"/>
                  </a:lnTo>
                  <a:lnTo>
                    <a:pt x="461520" y="788020"/>
                  </a:lnTo>
                  <a:lnTo>
                    <a:pt x="431733" y="815532"/>
                  </a:lnTo>
                  <a:lnTo>
                    <a:pt x="402835" y="843391"/>
                  </a:lnTo>
                  <a:lnTo>
                    <a:pt x="374835" y="871590"/>
                  </a:lnTo>
                  <a:lnTo>
                    <a:pt x="347747" y="900125"/>
                  </a:lnTo>
                  <a:lnTo>
                    <a:pt x="321581" y="928987"/>
                  </a:lnTo>
                  <a:lnTo>
                    <a:pt x="296349" y="958170"/>
                  </a:lnTo>
                  <a:lnTo>
                    <a:pt x="272062" y="987668"/>
                  </a:lnTo>
                  <a:lnTo>
                    <a:pt x="226368" y="1047581"/>
                  </a:lnTo>
                  <a:lnTo>
                    <a:pt x="184593" y="1108673"/>
                  </a:lnTo>
                  <a:lnTo>
                    <a:pt x="146826" y="1170891"/>
                  </a:lnTo>
                  <a:lnTo>
                    <a:pt x="113161" y="1234183"/>
                  </a:lnTo>
                  <a:lnTo>
                    <a:pt x="83687" y="1298496"/>
                  </a:lnTo>
                  <a:lnTo>
                    <a:pt x="58497" y="1363777"/>
                  </a:lnTo>
                  <a:lnTo>
                    <a:pt x="37682" y="1429973"/>
                  </a:lnTo>
                  <a:lnTo>
                    <a:pt x="21333" y="1497031"/>
                  </a:lnTo>
                  <a:lnTo>
                    <a:pt x="9542" y="1564899"/>
                  </a:lnTo>
                  <a:lnTo>
                    <a:pt x="2400" y="1633524"/>
                  </a:lnTo>
                  <a:lnTo>
                    <a:pt x="0" y="1702854"/>
                  </a:lnTo>
                  <a:lnTo>
                    <a:pt x="602" y="1737602"/>
                  </a:lnTo>
                  <a:lnTo>
                    <a:pt x="5384" y="1806585"/>
                  </a:lnTo>
                  <a:lnTo>
                    <a:pt x="14862" y="1874838"/>
                  </a:lnTo>
                  <a:lnTo>
                    <a:pt x="28943" y="1942307"/>
                  </a:lnTo>
                  <a:lnTo>
                    <a:pt x="47537" y="2008940"/>
                  </a:lnTo>
                  <a:lnTo>
                    <a:pt x="70551" y="2074684"/>
                  </a:lnTo>
                  <a:lnTo>
                    <a:pt x="97894" y="2139487"/>
                  </a:lnTo>
                  <a:lnTo>
                    <a:pt x="129475" y="2203295"/>
                  </a:lnTo>
                  <a:lnTo>
                    <a:pt x="165203" y="2266056"/>
                  </a:lnTo>
                  <a:lnTo>
                    <a:pt x="204985" y="2327718"/>
                  </a:lnTo>
                  <a:lnTo>
                    <a:pt x="248731" y="2388226"/>
                  </a:lnTo>
                  <a:lnTo>
                    <a:pt x="296349" y="2447529"/>
                  </a:lnTo>
                  <a:lnTo>
                    <a:pt x="321581" y="2476712"/>
                  </a:lnTo>
                  <a:lnTo>
                    <a:pt x="347747" y="2505574"/>
                  </a:lnTo>
                  <a:lnTo>
                    <a:pt x="374835" y="2534108"/>
                  </a:lnTo>
                  <a:lnTo>
                    <a:pt x="402835" y="2562308"/>
                  </a:lnTo>
                  <a:lnTo>
                    <a:pt x="431733" y="2590166"/>
                  </a:lnTo>
                  <a:lnTo>
                    <a:pt x="461520" y="2617678"/>
                  </a:lnTo>
                  <a:lnTo>
                    <a:pt x="492183" y="2644835"/>
                  </a:lnTo>
                  <a:lnTo>
                    <a:pt x="523711" y="2671631"/>
                  </a:lnTo>
                  <a:lnTo>
                    <a:pt x="556093" y="2698060"/>
                  </a:lnTo>
                  <a:lnTo>
                    <a:pt x="589317" y="2724115"/>
                  </a:lnTo>
                  <a:lnTo>
                    <a:pt x="623372" y="2749789"/>
                  </a:lnTo>
                  <a:lnTo>
                    <a:pt x="658247" y="2775077"/>
                  </a:lnTo>
                  <a:lnTo>
                    <a:pt x="693929" y="2799970"/>
                  </a:lnTo>
                  <a:lnTo>
                    <a:pt x="730408" y="2824464"/>
                  </a:lnTo>
                  <a:lnTo>
                    <a:pt x="767672" y="2848550"/>
                  </a:lnTo>
                  <a:lnTo>
                    <a:pt x="805709" y="2872223"/>
                  </a:lnTo>
                  <a:lnTo>
                    <a:pt x="844509" y="2895475"/>
                  </a:lnTo>
                  <a:lnTo>
                    <a:pt x="884060" y="2918301"/>
                  </a:lnTo>
                  <a:lnTo>
                    <a:pt x="924350" y="2940694"/>
                  </a:lnTo>
                  <a:lnTo>
                    <a:pt x="965368" y="2962647"/>
                  </a:lnTo>
                  <a:lnTo>
                    <a:pt x="1007103" y="2984153"/>
                  </a:lnTo>
                  <a:lnTo>
                    <a:pt x="1049543" y="3005206"/>
                  </a:lnTo>
                  <a:lnTo>
                    <a:pt x="1092676" y="3025800"/>
                  </a:lnTo>
                  <a:lnTo>
                    <a:pt x="1136491" y="3045927"/>
                  </a:lnTo>
                  <a:lnTo>
                    <a:pt x="1180978" y="3065581"/>
                  </a:lnTo>
                  <a:lnTo>
                    <a:pt x="1226123" y="3084756"/>
                  </a:lnTo>
                  <a:lnTo>
                    <a:pt x="1271917" y="3103444"/>
                  </a:lnTo>
                  <a:lnTo>
                    <a:pt x="1318347" y="3121640"/>
                  </a:lnTo>
                  <a:lnTo>
                    <a:pt x="1365402" y="3139337"/>
                  </a:lnTo>
                  <a:lnTo>
                    <a:pt x="1413071" y="3156528"/>
                  </a:lnTo>
                  <a:lnTo>
                    <a:pt x="1461342" y="3173206"/>
                  </a:lnTo>
                  <a:lnTo>
                    <a:pt x="1510204" y="3189365"/>
                  </a:lnTo>
                  <a:lnTo>
                    <a:pt x="1559645" y="3204999"/>
                  </a:lnTo>
                  <a:lnTo>
                    <a:pt x="1609655" y="3220100"/>
                  </a:lnTo>
                  <a:lnTo>
                    <a:pt x="1660220" y="3234662"/>
                  </a:lnTo>
                  <a:lnTo>
                    <a:pt x="1711331" y="3248679"/>
                  </a:lnTo>
                  <a:lnTo>
                    <a:pt x="1762975" y="3262144"/>
                  </a:lnTo>
                  <a:lnTo>
                    <a:pt x="1815141" y="3275050"/>
                  </a:lnTo>
                  <a:lnTo>
                    <a:pt x="1867819" y="3287391"/>
                  </a:lnTo>
                  <a:lnTo>
                    <a:pt x="1920995" y="3299160"/>
                  </a:lnTo>
                  <a:lnTo>
                    <a:pt x="1974660" y="3310351"/>
                  </a:lnTo>
                  <a:lnTo>
                    <a:pt x="2028801" y="3320956"/>
                  </a:lnTo>
                  <a:lnTo>
                    <a:pt x="2083407" y="3330970"/>
                  </a:lnTo>
                  <a:lnTo>
                    <a:pt x="2138466" y="3340386"/>
                  </a:lnTo>
                  <a:lnTo>
                    <a:pt x="2193968" y="3349197"/>
                  </a:lnTo>
                  <a:lnTo>
                    <a:pt x="2249900" y="3357396"/>
                  </a:lnTo>
                  <a:lnTo>
                    <a:pt x="2306252" y="3364978"/>
                  </a:lnTo>
                  <a:lnTo>
                    <a:pt x="2363012" y="3371934"/>
                  </a:lnTo>
                  <a:lnTo>
                    <a:pt x="2420168" y="3378260"/>
                  </a:lnTo>
                  <a:lnTo>
                    <a:pt x="2477709" y="3383947"/>
                  </a:lnTo>
                  <a:lnTo>
                    <a:pt x="2535624" y="3388991"/>
                  </a:lnTo>
                  <a:lnTo>
                    <a:pt x="2593901" y="3393383"/>
                  </a:lnTo>
                  <a:lnTo>
                    <a:pt x="2652528" y="3397117"/>
                  </a:lnTo>
                  <a:lnTo>
                    <a:pt x="2711495" y="3400188"/>
                  </a:lnTo>
                  <a:lnTo>
                    <a:pt x="2770790" y="3402587"/>
                  </a:lnTo>
                  <a:lnTo>
                    <a:pt x="2830401" y="3404309"/>
                  </a:lnTo>
                  <a:lnTo>
                    <a:pt x="2890317" y="3405347"/>
                  </a:lnTo>
                  <a:lnTo>
                    <a:pt x="2950527" y="3405695"/>
                  </a:lnTo>
                  <a:lnTo>
                    <a:pt x="3009878" y="3405357"/>
                  </a:lnTo>
                  <a:lnTo>
                    <a:pt x="3068943" y="3404349"/>
                  </a:lnTo>
                  <a:lnTo>
                    <a:pt x="3127713" y="3402675"/>
                  </a:lnTo>
                  <a:lnTo>
                    <a:pt x="3186175" y="3400343"/>
                  </a:lnTo>
                  <a:lnTo>
                    <a:pt x="3244319" y="3397359"/>
                  </a:lnTo>
                  <a:lnTo>
                    <a:pt x="3302135" y="3393729"/>
                  </a:lnTo>
                  <a:lnTo>
                    <a:pt x="3359611" y="3389460"/>
                  </a:lnTo>
                  <a:lnTo>
                    <a:pt x="3416736" y="3384557"/>
                  </a:lnTo>
                  <a:lnTo>
                    <a:pt x="3473499" y="3379028"/>
                  </a:lnTo>
                  <a:lnTo>
                    <a:pt x="3529890" y="3372878"/>
                  </a:lnTo>
                  <a:lnTo>
                    <a:pt x="3585897" y="3366114"/>
                  </a:lnTo>
                  <a:lnTo>
                    <a:pt x="3641510" y="3358742"/>
                  </a:lnTo>
                  <a:lnTo>
                    <a:pt x="3696717" y="3350768"/>
                  </a:lnTo>
                  <a:lnTo>
                    <a:pt x="3751507" y="3342199"/>
                  </a:lnTo>
                  <a:lnTo>
                    <a:pt x="3805870" y="3333041"/>
                  </a:lnTo>
                  <a:lnTo>
                    <a:pt x="3859795" y="3323301"/>
                  </a:lnTo>
                  <a:lnTo>
                    <a:pt x="3913270" y="3312984"/>
                  </a:lnTo>
                  <a:lnTo>
                    <a:pt x="3966286" y="3302097"/>
                  </a:lnTo>
                  <a:lnTo>
                    <a:pt x="4018830" y="3290647"/>
                  </a:lnTo>
                  <a:lnTo>
                    <a:pt x="4070892" y="3278639"/>
                  </a:lnTo>
                  <a:lnTo>
                    <a:pt x="4122461" y="3266080"/>
                  </a:lnTo>
                  <a:lnTo>
                    <a:pt x="4173526" y="3252976"/>
                  </a:lnTo>
                  <a:lnTo>
                    <a:pt x="4224075" y="3239334"/>
                  </a:lnTo>
                  <a:lnTo>
                    <a:pt x="4274099" y="3225160"/>
                  </a:lnTo>
                  <a:lnTo>
                    <a:pt x="4323586" y="3210461"/>
                  </a:lnTo>
                  <a:lnTo>
                    <a:pt x="4372526" y="3195241"/>
                  </a:lnTo>
                  <a:lnTo>
                    <a:pt x="4420906" y="3179509"/>
                  </a:lnTo>
                  <a:lnTo>
                    <a:pt x="4468717" y="3163270"/>
                  </a:lnTo>
                  <a:lnTo>
                    <a:pt x="4515947" y="3146530"/>
                  </a:lnTo>
                  <a:lnTo>
                    <a:pt x="4562586" y="3129296"/>
                  </a:lnTo>
                  <a:lnTo>
                    <a:pt x="4608622" y="3111575"/>
                  </a:lnTo>
                  <a:lnTo>
                    <a:pt x="4654044" y="3093371"/>
                  </a:lnTo>
                  <a:lnTo>
                    <a:pt x="4698843" y="3074693"/>
                  </a:lnTo>
                  <a:lnTo>
                    <a:pt x="4743005" y="3055546"/>
                  </a:lnTo>
                  <a:lnTo>
                    <a:pt x="4786522" y="3035936"/>
                  </a:lnTo>
                  <a:lnTo>
                    <a:pt x="4829381" y="3015869"/>
                  </a:lnTo>
                  <a:lnTo>
                    <a:pt x="4871572" y="2995353"/>
                  </a:lnTo>
                  <a:lnTo>
                    <a:pt x="4913083" y="2974394"/>
                  </a:lnTo>
                  <a:lnTo>
                    <a:pt x="4953905" y="2952997"/>
                  </a:lnTo>
                  <a:lnTo>
                    <a:pt x="4994026" y="2931169"/>
                  </a:lnTo>
                  <a:lnTo>
                    <a:pt x="5033434" y="2908916"/>
                  </a:lnTo>
                  <a:lnTo>
                    <a:pt x="5072120" y="2886245"/>
                  </a:lnTo>
                  <a:lnTo>
                    <a:pt x="5110071" y="2863162"/>
                  </a:lnTo>
                  <a:lnTo>
                    <a:pt x="5147278" y="2839673"/>
                  </a:lnTo>
                  <a:lnTo>
                    <a:pt x="5183729" y="2815785"/>
                  </a:lnTo>
                  <a:lnTo>
                    <a:pt x="5219414" y="2791504"/>
                  </a:lnTo>
                  <a:lnTo>
                    <a:pt x="5254320" y="2766836"/>
                  </a:lnTo>
                  <a:lnTo>
                    <a:pt x="5288438" y="2741787"/>
                  </a:lnTo>
                  <a:lnTo>
                    <a:pt x="5321757" y="2716365"/>
                  </a:lnTo>
                  <a:lnTo>
                    <a:pt x="5354264" y="2690574"/>
                  </a:lnTo>
                  <a:lnTo>
                    <a:pt x="5385951" y="2664422"/>
                  </a:lnTo>
                  <a:lnTo>
                    <a:pt x="5416805" y="2637915"/>
                  </a:lnTo>
                  <a:lnTo>
                    <a:pt x="5446815" y="2611059"/>
                  </a:lnTo>
                  <a:lnTo>
                    <a:pt x="5475972" y="2583861"/>
                  </a:lnTo>
                  <a:lnTo>
                    <a:pt x="5504263" y="2556326"/>
                  </a:lnTo>
                  <a:lnTo>
                    <a:pt x="5531678" y="2528462"/>
                  </a:lnTo>
                  <a:lnTo>
                    <a:pt x="5558205" y="2500274"/>
                  </a:lnTo>
                  <a:lnTo>
                    <a:pt x="5644640" y="2516598"/>
                  </a:lnTo>
                  <a:lnTo>
                    <a:pt x="5817733" y="2571061"/>
                  </a:lnTo>
                  <a:lnTo>
                    <a:pt x="5987545" y="2629090"/>
                  </a:lnTo>
                  <a:lnTo>
                    <a:pt x="6064135" y="2656116"/>
                  </a:lnTo>
                  <a:lnTo>
                    <a:pt x="5828366" y="2498617"/>
                  </a:lnTo>
                  <a:lnTo>
                    <a:pt x="5709458" y="2414730"/>
                  </a:lnTo>
                  <a:lnTo>
                    <a:pt x="5671124" y="2376206"/>
                  </a:lnTo>
                  <a:lnTo>
                    <a:pt x="5677077" y="2354795"/>
                  </a:lnTo>
                  <a:lnTo>
                    <a:pt x="5707008" y="2311471"/>
                  </a:lnTo>
                  <a:lnTo>
                    <a:pt x="5734927" y="2267572"/>
                  </a:lnTo>
                  <a:lnTo>
                    <a:pt x="5760800" y="2223117"/>
                  </a:lnTo>
                  <a:lnTo>
                    <a:pt x="5784596" y="2178126"/>
                  </a:lnTo>
                  <a:lnTo>
                    <a:pt x="5806281" y="2132617"/>
                  </a:lnTo>
                  <a:lnTo>
                    <a:pt x="5825822" y="2086609"/>
                  </a:lnTo>
                  <a:lnTo>
                    <a:pt x="5843187" y="2040121"/>
                  </a:lnTo>
                  <a:lnTo>
                    <a:pt x="5858343" y="1993172"/>
                  </a:lnTo>
                  <a:lnTo>
                    <a:pt x="5871257" y="1945781"/>
                  </a:lnTo>
                  <a:lnTo>
                    <a:pt x="5881897" y="1897967"/>
                  </a:lnTo>
                  <a:lnTo>
                    <a:pt x="5890229" y="1849748"/>
                  </a:lnTo>
                  <a:lnTo>
                    <a:pt x="5896221" y="1801144"/>
                  </a:lnTo>
                  <a:lnTo>
                    <a:pt x="5899841" y="1752172"/>
                  </a:lnTo>
                  <a:lnTo>
                    <a:pt x="5901055" y="1702854"/>
                  </a:lnTo>
                  <a:lnTo>
                    <a:pt x="5900452" y="1668104"/>
                  </a:lnTo>
                  <a:lnTo>
                    <a:pt x="5895670" y="1599120"/>
                  </a:lnTo>
                  <a:lnTo>
                    <a:pt x="5886192" y="1530867"/>
                  </a:lnTo>
                  <a:lnTo>
                    <a:pt x="5872111" y="1463397"/>
                  </a:lnTo>
                  <a:lnTo>
                    <a:pt x="5853517" y="1396763"/>
                  </a:lnTo>
                  <a:lnTo>
                    <a:pt x="5830503" y="1331018"/>
                  </a:lnTo>
                  <a:lnTo>
                    <a:pt x="5803160" y="1266215"/>
                  </a:lnTo>
                  <a:lnTo>
                    <a:pt x="5771579" y="1202406"/>
                  </a:lnTo>
                  <a:lnTo>
                    <a:pt x="5735851" y="1139644"/>
                  </a:lnTo>
                  <a:lnTo>
                    <a:pt x="5696069" y="1077983"/>
                  </a:lnTo>
                  <a:lnTo>
                    <a:pt x="5652323" y="1017473"/>
                  </a:lnTo>
                  <a:lnTo>
                    <a:pt x="5604705" y="958170"/>
                  </a:lnTo>
                  <a:lnTo>
                    <a:pt x="5579473" y="928987"/>
                  </a:lnTo>
                  <a:lnTo>
                    <a:pt x="5553307" y="900125"/>
                  </a:lnTo>
                  <a:lnTo>
                    <a:pt x="5526219" y="871590"/>
                  </a:lnTo>
                  <a:lnTo>
                    <a:pt x="5498219" y="843391"/>
                  </a:lnTo>
                  <a:lnTo>
                    <a:pt x="5469321" y="815532"/>
                  </a:lnTo>
                  <a:lnTo>
                    <a:pt x="5439534" y="788020"/>
                  </a:lnTo>
                  <a:lnTo>
                    <a:pt x="5408871" y="760863"/>
                  </a:lnTo>
                  <a:lnTo>
                    <a:pt x="5377343" y="734066"/>
                  </a:lnTo>
                  <a:lnTo>
                    <a:pt x="5344961" y="707637"/>
                  </a:lnTo>
                  <a:lnTo>
                    <a:pt x="5311737" y="681582"/>
                  </a:lnTo>
                  <a:lnTo>
                    <a:pt x="5277682" y="655908"/>
                  </a:lnTo>
                  <a:lnTo>
                    <a:pt x="5242807" y="630620"/>
                  </a:lnTo>
                  <a:lnTo>
                    <a:pt x="5207125" y="605726"/>
                  </a:lnTo>
                  <a:lnTo>
                    <a:pt x="5170646" y="581233"/>
                  </a:lnTo>
                  <a:lnTo>
                    <a:pt x="5133382" y="557146"/>
                  </a:lnTo>
                  <a:lnTo>
                    <a:pt x="5095345" y="533474"/>
                  </a:lnTo>
                  <a:lnTo>
                    <a:pt x="5056545" y="510221"/>
                  </a:lnTo>
                  <a:lnTo>
                    <a:pt x="5016994" y="487395"/>
                  </a:lnTo>
                  <a:lnTo>
                    <a:pt x="4976704" y="465002"/>
                  </a:lnTo>
                  <a:lnTo>
                    <a:pt x="4935686" y="443049"/>
                  </a:lnTo>
                  <a:lnTo>
                    <a:pt x="4893951" y="421543"/>
                  </a:lnTo>
                  <a:lnTo>
                    <a:pt x="4851511" y="400489"/>
                  </a:lnTo>
                  <a:lnTo>
                    <a:pt x="4808378" y="379896"/>
                  </a:lnTo>
                  <a:lnTo>
                    <a:pt x="4764563" y="359769"/>
                  </a:lnTo>
                  <a:lnTo>
                    <a:pt x="4720076" y="340114"/>
                  </a:lnTo>
                  <a:lnTo>
                    <a:pt x="4674931" y="320940"/>
                  </a:lnTo>
                  <a:lnTo>
                    <a:pt x="4629137" y="302251"/>
                  </a:lnTo>
                  <a:lnTo>
                    <a:pt x="4582707" y="284055"/>
                  </a:lnTo>
                  <a:lnTo>
                    <a:pt x="4535652" y="266358"/>
                  </a:lnTo>
                  <a:lnTo>
                    <a:pt x="4487983" y="249167"/>
                  </a:lnTo>
                  <a:lnTo>
                    <a:pt x="4439712" y="232489"/>
                  </a:lnTo>
                  <a:lnTo>
                    <a:pt x="4390850" y="216330"/>
                  </a:lnTo>
                  <a:lnTo>
                    <a:pt x="4341409" y="200696"/>
                  </a:lnTo>
                  <a:lnTo>
                    <a:pt x="4291399" y="185595"/>
                  </a:lnTo>
                  <a:lnTo>
                    <a:pt x="4240834" y="171032"/>
                  </a:lnTo>
                  <a:lnTo>
                    <a:pt x="4189723" y="157015"/>
                  </a:lnTo>
                  <a:lnTo>
                    <a:pt x="4138079" y="143551"/>
                  </a:lnTo>
                  <a:lnTo>
                    <a:pt x="4085913" y="130644"/>
                  </a:lnTo>
                  <a:lnTo>
                    <a:pt x="4033235" y="118303"/>
                  </a:lnTo>
                  <a:lnTo>
                    <a:pt x="3980059" y="106534"/>
                  </a:lnTo>
                  <a:lnTo>
                    <a:pt x="3926394" y="95344"/>
                  </a:lnTo>
                  <a:lnTo>
                    <a:pt x="3872253" y="84738"/>
                  </a:lnTo>
                  <a:lnTo>
                    <a:pt x="3817647" y="74724"/>
                  </a:lnTo>
                  <a:lnTo>
                    <a:pt x="3762588" y="65309"/>
                  </a:lnTo>
                  <a:lnTo>
                    <a:pt x="3707086" y="56498"/>
                  </a:lnTo>
                  <a:lnTo>
                    <a:pt x="3651154" y="48298"/>
                  </a:lnTo>
                  <a:lnTo>
                    <a:pt x="3594802" y="40717"/>
                  </a:lnTo>
                  <a:lnTo>
                    <a:pt x="3538042" y="33760"/>
                  </a:lnTo>
                  <a:lnTo>
                    <a:pt x="3480886" y="27435"/>
                  </a:lnTo>
                  <a:lnTo>
                    <a:pt x="3423345" y="21747"/>
                  </a:lnTo>
                  <a:lnTo>
                    <a:pt x="3365430" y="16704"/>
                  </a:lnTo>
                  <a:lnTo>
                    <a:pt x="3307153" y="12312"/>
                  </a:lnTo>
                  <a:lnTo>
                    <a:pt x="3248526" y="8577"/>
                  </a:lnTo>
                  <a:lnTo>
                    <a:pt x="3189559" y="5507"/>
                  </a:lnTo>
                  <a:lnTo>
                    <a:pt x="3130264" y="3107"/>
                  </a:lnTo>
                  <a:lnTo>
                    <a:pt x="3070653" y="1385"/>
                  </a:lnTo>
                  <a:lnTo>
                    <a:pt x="3010737" y="347"/>
                  </a:lnTo>
                  <a:lnTo>
                    <a:pt x="2950527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1625" y="1338005"/>
              <a:ext cx="4040378" cy="5813440"/>
            </a:xfrm>
            <a:prstGeom prst="rect">
              <a:avLst/>
            </a:prstGeom>
          </p:spPr>
        </p:pic>
      </p:grpSp>
      <p:sp>
        <p:nvSpPr>
          <p:cNvPr id="236" name="object 236"/>
          <p:cNvSpPr txBox="1"/>
          <p:nvPr/>
        </p:nvSpPr>
        <p:spPr>
          <a:xfrm>
            <a:off x="1022510" y="1724851"/>
            <a:ext cx="5128260" cy="4103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740" indent="292100">
              <a:lnSpc>
                <a:spcPct val="100000"/>
              </a:lnSpc>
              <a:spcBef>
                <a:spcPts val="100"/>
              </a:spcBef>
            </a:pPr>
            <a:r>
              <a:rPr sz="3800" spc="-17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800" spc="160" dirty="0">
                <a:solidFill>
                  <a:srgbClr val="25408F"/>
                </a:solidFill>
                <a:latin typeface="Gill Sans MT"/>
                <a:cs typeface="Gill Sans MT"/>
              </a:rPr>
              <a:t>u</a:t>
            </a:r>
            <a:r>
              <a:rPr sz="3800" spc="-1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7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800" spc="195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7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800" spc="-2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800" spc="21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45" dirty="0">
                <a:solidFill>
                  <a:srgbClr val="25408F"/>
                </a:solidFill>
                <a:latin typeface="Gill Sans MT"/>
                <a:cs typeface="Gill Sans MT"/>
              </a:rPr>
              <a:t>spec</a:t>
            </a:r>
            <a:r>
              <a:rPr sz="3800" spc="1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800" spc="125" dirty="0">
                <a:solidFill>
                  <a:srgbClr val="25408F"/>
                </a:solidFill>
                <a:latin typeface="Gill Sans MT"/>
                <a:cs typeface="Gill Sans MT"/>
              </a:rPr>
              <a:t>al,  </a:t>
            </a:r>
            <a:r>
              <a:rPr sz="3800" spc="-6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800" spc="-94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800" spc="-370" dirty="0">
                <a:solidFill>
                  <a:srgbClr val="25408F"/>
                </a:solidFill>
                <a:uFill>
                  <a:solidFill>
                    <a:srgbClr val="41BBB3"/>
                  </a:solidFill>
                </a:uFill>
                <a:latin typeface="Gill Sans MT"/>
                <a:cs typeface="Gill Sans MT"/>
              </a:rPr>
              <a:t> </a:t>
            </a:r>
            <a:r>
              <a:rPr sz="3800" spc="15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185" dirty="0">
                <a:solidFill>
                  <a:srgbClr val="25408F"/>
                </a:solidFill>
                <a:latin typeface="Gill Sans MT"/>
                <a:cs typeface="Gill Sans MT"/>
              </a:rPr>
              <a:t>need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15" dirty="0">
                <a:solidFill>
                  <a:srgbClr val="25408F"/>
                </a:solidFill>
                <a:latin typeface="Gill Sans MT"/>
                <a:cs typeface="Gill Sans MT"/>
              </a:rPr>
              <a:t>them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75" dirty="0">
                <a:solidFill>
                  <a:srgbClr val="25408F"/>
                </a:solidFill>
                <a:latin typeface="Gill Sans MT"/>
                <a:cs typeface="Gill Sans MT"/>
              </a:rPr>
              <a:t>to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140" dirty="0">
                <a:solidFill>
                  <a:srgbClr val="25408F"/>
                </a:solidFill>
                <a:latin typeface="Gill Sans MT"/>
                <a:cs typeface="Gill Sans MT"/>
              </a:rPr>
              <a:t>help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00" dirty="0">
                <a:solidFill>
                  <a:srgbClr val="25408F"/>
                </a:solidFill>
                <a:latin typeface="Gill Sans MT"/>
                <a:cs typeface="Gill Sans MT"/>
              </a:rPr>
              <a:t>us</a:t>
            </a:r>
            <a:endParaRPr sz="3800" dirty="0">
              <a:latin typeface="Gill Sans MT"/>
              <a:cs typeface="Gill Sans MT"/>
            </a:endParaRPr>
          </a:p>
          <a:p>
            <a:pPr marL="884555">
              <a:lnSpc>
                <a:spcPct val="100000"/>
              </a:lnSpc>
              <a:spcBef>
                <a:spcPts val="5"/>
              </a:spcBef>
            </a:pPr>
            <a:r>
              <a:rPr sz="3800" spc="114" dirty="0">
                <a:solidFill>
                  <a:srgbClr val="25408F"/>
                </a:solidFill>
                <a:latin typeface="Gill Sans MT"/>
                <a:cs typeface="Gill Sans MT"/>
              </a:rPr>
              <a:t>do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60" dirty="0">
                <a:solidFill>
                  <a:srgbClr val="25408F"/>
                </a:solidFill>
                <a:latin typeface="Gill Sans MT"/>
                <a:cs typeface="Gill Sans MT"/>
              </a:rPr>
              <a:t>ma</a:t>
            </a:r>
            <a:r>
              <a:rPr sz="3800" spc="13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800" spc="24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20" dirty="0">
                <a:solidFill>
                  <a:srgbClr val="25408F"/>
                </a:solidFill>
                <a:latin typeface="Gill Sans MT"/>
                <a:cs typeface="Gill Sans MT"/>
              </a:rPr>
              <a:t>thing</a:t>
            </a:r>
            <a:r>
              <a:rPr sz="3800" spc="114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80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r>
              <a:rPr sz="3800" u="sng" spc="-434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endParaRPr sz="38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500" dirty="0">
              <a:latin typeface="Gill Sans MT"/>
              <a:cs typeface="Gill Sans MT"/>
            </a:endParaRPr>
          </a:p>
          <a:p>
            <a:pPr marL="1802130" marR="5080" indent="-342265">
              <a:lnSpc>
                <a:spcPct val="100000"/>
              </a:lnSpc>
              <a:spcBef>
                <a:spcPts val="3679"/>
              </a:spcBef>
            </a:pPr>
            <a:r>
              <a:rPr sz="3800" b="1" dirty="0">
                <a:solidFill>
                  <a:srgbClr val="00B5AC"/>
                </a:solidFill>
                <a:latin typeface="Trebuchet MS"/>
                <a:cs typeface="Trebuchet MS"/>
              </a:rPr>
              <a:t>What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30" dirty="0">
                <a:solidFill>
                  <a:srgbClr val="00B5AC"/>
                </a:solidFill>
                <a:latin typeface="Trebuchet MS"/>
                <a:cs typeface="Trebuchet MS"/>
              </a:rPr>
              <a:t>do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20" dirty="0">
                <a:solidFill>
                  <a:srgbClr val="00B5AC"/>
                </a:solidFill>
                <a:latin typeface="Trebuchet MS"/>
                <a:cs typeface="Trebuchet MS"/>
              </a:rPr>
              <a:t>w</a:t>
            </a:r>
            <a:r>
              <a:rPr sz="3800" b="1" spc="-150" dirty="0">
                <a:solidFill>
                  <a:srgbClr val="00B5AC"/>
                </a:solidFill>
                <a:latin typeface="Trebuchet MS"/>
                <a:cs typeface="Trebuchet MS"/>
              </a:rPr>
              <a:t>e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00" dirty="0">
                <a:solidFill>
                  <a:srgbClr val="00B5AC"/>
                </a:solidFill>
                <a:latin typeface="Trebuchet MS"/>
                <a:cs typeface="Trebuchet MS"/>
              </a:rPr>
              <a:t>need  </a:t>
            </a:r>
            <a:r>
              <a:rPr sz="3800" b="1" spc="-80" dirty="0">
                <a:solidFill>
                  <a:srgbClr val="00B5AC"/>
                </a:solidFill>
                <a:latin typeface="Trebuchet MS"/>
                <a:cs typeface="Trebuchet MS"/>
              </a:rPr>
              <a:t>our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0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800" b="1" spc="-85" dirty="0">
                <a:solidFill>
                  <a:srgbClr val="00B5AC"/>
                </a:solidFill>
                <a:latin typeface="Trebuchet MS"/>
                <a:cs typeface="Trebuchet MS"/>
              </a:rPr>
              <a:t>eeth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20" dirty="0">
                <a:solidFill>
                  <a:srgbClr val="00B5AC"/>
                </a:solidFill>
                <a:latin typeface="Trebuchet MS"/>
                <a:cs typeface="Trebuchet MS"/>
              </a:rPr>
              <a:t>f</a:t>
            </a:r>
            <a:r>
              <a:rPr sz="3800" b="1" spc="65" dirty="0">
                <a:solidFill>
                  <a:srgbClr val="00B5AC"/>
                </a:solidFill>
                <a:latin typeface="Trebuchet MS"/>
                <a:cs typeface="Trebuchet MS"/>
              </a:rPr>
              <a:t>or?</a:t>
            </a:r>
            <a:endParaRPr sz="3800" dirty="0">
              <a:latin typeface="Trebuchet MS"/>
              <a:cs typeface="Trebuchet MS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46" y="643509"/>
              <a:ext cx="79375" cy="21590"/>
            </a:xfrm>
            <a:custGeom>
              <a:avLst/>
              <a:gdLst/>
              <a:ahLst/>
              <a:cxnLst/>
              <a:rect l="l" t="t" r="r" b="b"/>
              <a:pathLst>
                <a:path w="79375" h="21590">
                  <a:moveTo>
                    <a:pt x="75336" y="0"/>
                  </a:moveTo>
                  <a:lnTo>
                    <a:pt x="2476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25" y="21551"/>
                  </a:lnTo>
                  <a:lnTo>
                    <a:pt x="7505" y="21120"/>
                  </a:lnTo>
                  <a:lnTo>
                    <a:pt x="76885" y="12598"/>
                  </a:lnTo>
                  <a:lnTo>
                    <a:pt x="79362" y="9436"/>
                  </a:lnTo>
                  <a:lnTo>
                    <a:pt x="78498" y="2463"/>
                  </a:lnTo>
                  <a:lnTo>
                    <a:pt x="75336" y="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20725" cy="599440"/>
            <a:chOff x="6882470" y="3173364"/>
            <a:chExt cx="72072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80564" y="1466988"/>
              <a:ext cx="7154545" cy="3966210"/>
            </a:xfrm>
            <a:custGeom>
              <a:avLst/>
              <a:gdLst/>
              <a:ahLst/>
              <a:cxnLst/>
              <a:rect l="l" t="t" r="r" b="b"/>
              <a:pathLst>
                <a:path w="7154545" h="3966210">
                  <a:moveTo>
                    <a:pt x="3697846" y="0"/>
                  </a:moveTo>
                  <a:lnTo>
                    <a:pt x="3637047" y="300"/>
                  </a:lnTo>
                  <a:lnTo>
                    <a:pt x="3576503" y="1199"/>
                  </a:lnTo>
                  <a:lnTo>
                    <a:pt x="3516221" y="2690"/>
                  </a:lnTo>
                  <a:lnTo>
                    <a:pt x="3456210" y="4770"/>
                  </a:lnTo>
                  <a:lnTo>
                    <a:pt x="3396479" y="7433"/>
                  </a:lnTo>
                  <a:lnTo>
                    <a:pt x="3337036" y="10674"/>
                  </a:lnTo>
                  <a:lnTo>
                    <a:pt x="3277890" y="14489"/>
                  </a:lnTo>
                  <a:lnTo>
                    <a:pt x="3219049" y="18872"/>
                  </a:lnTo>
                  <a:lnTo>
                    <a:pt x="3160522" y="23819"/>
                  </a:lnTo>
                  <a:lnTo>
                    <a:pt x="3102318" y="29324"/>
                  </a:lnTo>
                  <a:lnTo>
                    <a:pt x="3044445" y="35383"/>
                  </a:lnTo>
                  <a:lnTo>
                    <a:pt x="2986911" y="41991"/>
                  </a:lnTo>
                  <a:lnTo>
                    <a:pt x="2929726" y="49143"/>
                  </a:lnTo>
                  <a:lnTo>
                    <a:pt x="2872898" y="56834"/>
                  </a:lnTo>
                  <a:lnTo>
                    <a:pt x="2816435" y="65059"/>
                  </a:lnTo>
                  <a:lnTo>
                    <a:pt x="2760346" y="73813"/>
                  </a:lnTo>
                  <a:lnTo>
                    <a:pt x="2704639" y="83091"/>
                  </a:lnTo>
                  <a:lnTo>
                    <a:pt x="2649324" y="92888"/>
                  </a:lnTo>
                  <a:lnTo>
                    <a:pt x="2594408" y="103200"/>
                  </a:lnTo>
                  <a:lnTo>
                    <a:pt x="2539900" y="114022"/>
                  </a:lnTo>
                  <a:lnTo>
                    <a:pt x="2485810" y="125348"/>
                  </a:lnTo>
                  <a:lnTo>
                    <a:pt x="2432144" y="137173"/>
                  </a:lnTo>
                  <a:lnTo>
                    <a:pt x="2378913" y="149494"/>
                  </a:lnTo>
                  <a:lnTo>
                    <a:pt x="2326123" y="162304"/>
                  </a:lnTo>
                  <a:lnTo>
                    <a:pt x="2273785" y="175599"/>
                  </a:lnTo>
                  <a:lnTo>
                    <a:pt x="2221907" y="189374"/>
                  </a:lnTo>
                  <a:lnTo>
                    <a:pt x="2170497" y="203624"/>
                  </a:lnTo>
                  <a:lnTo>
                    <a:pt x="2119563" y="218344"/>
                  </a:lnTo>
                  <a:lnTo>
                    <a:pt x="2069115" y="233530"/>
                  </a:lnTo>
                  <a:lnTo>
                    <a:pt x="2019161" y="249176"/>
                  </a:lnTo>
                  <a:lnTo>
                    <a:pt x="1969709" y="265277"/>
                  </a:lnTo>
                  <a:lnTo>
                    <a:pt x="1920769" y="281829"/>
                  </a:lnTo>
                  <a:lnTo>
                    <a:pt x="1872347" y="298826"/>
                  </a:lnTo>
                  <a:lnTo>
                    <a:pt x="1824454" y="316264"/>
                  </a:lnTo>
                  <a:lnTo>
                    <a:pt x="1777098" y="334138"/>
                  </a:lnTo>
                  <a:lnTo>
                    <a:pt x="1730287" y="352443"/>
                  </a:lnTo>
                  <a:lnTo>
                    <a:pt x="1684030" y="371173"/>
                  </a:lnTo>
                  <a:lnTo>
                    <a:pt x="1638336" y="390325"/>
                  </a:lnTo>
                  <a:lnTo>
                    <a:pt x="1593212" y="409893"/>
                  </a:lnTo>
                  <a:lnTo>
                    <a:pt x="1548668" y="429871"/>
                  </a:lnTo>
                  <a:lnTo>
                    <a:pt x="1504712" y="450256"/>
                  </a:lnTo>
                  <a:lnTo>
                    <a:pt x="1461353" y="471043"/>
                  </a:lnTo>
                  <a:lnTo>
                    <a:pt x="1418599" y="492226"/>
                  </a:lnTo>
                  <a:lnTo>
                    <a:pt x="1376459" y="513800"/>
                  </a:lnTo>
                  <a:lnTo>
                    <a:pt x="1334941" y="535761"/>
                  </a:lnTo>
                  <a:lnTo>
                    <a:pt x="1294054" y="558104"/>
                  </a:lnTo>
                  <a:lnTo>
                    <a:pt x="1253807" y="580823"/>
                  </a:lnTo>
                  <a:lnTo>
                    <a:pt x="1214208" y="603914"/>
                  </a:lnTo>
                  <a:lnTo>
                    <a:pt x="1175266" y="627372"/>
                  </a:lnTo>
                  <a:lnTo>
                    <a:pt x="1136988" y="651192"/>
                  </a:lnTo>
                  <a:lnTo>
                    <a:pt x="1099385" y="675370"/>
                  </a:lnTo>
                  <a:lnTo>
                    <a:pt x="1062464" y="699899"/>
                  </a:lnTo>
                  <a:lnTo>
                    <a:pt x="1026234" y="724776"/>
                  </a:lnTo>
                  <a:lnTo>
                    <a:pt x="990704" y="749995"/>
                  </a:lnTo>
                  <a:lnTo>
                    <a:pt x="955881" y="775551"/>
                  </a:lnTo>
                  <a:lnTo>
                    <a:pt x="921776" y="801440"/>
                  </a:lnTo>
                  <a:lnTo>
                    <a:pt x="888395" y="827657"/>
                  </a:lnTo>
                  <a:lnTo>
                    <a:pt x="855749" y="854196"/>
                  </a:lnTo>
                  <a:lnTo>
                    <a:pt x="823844" y="881053"/>
                  </a:lnTo>
                  <a:lnTo>
                    <a:pt x="792691" y="908223"/>
                  </a:lnTo>
                  <a:lnTo>
                    <a:pt x="762297" y="935701"/>
                  </a:lnTo>
                  <a:lnTo>
                    <a:pt x="732671" y="963482"/>
                  </a:lnTo>
                  <a:lnTo>
                    <a:pt x="703822" y="991561"/>
                  </a:lnTo>
                  <a:lnTo>
                    <a:pt x="675758" y="1019933"/>
                  </a:lnTo>
                  <a:lnTo>
                    <a:pt x="648488" y="1048594"/>
                  </a:lnTo>
                  <a:lnTo>
                    <a:pt x="622020" y="1077538"/>
                  </a:lnTo>
                  <a:lnTo>
                    <a:pt x="596363" y="1106760"/>
                  </a:lnTo>
                  <a:lnTo>
                    <a:pt x="571525" y="1136256"/>
                  </a:lnTo>
                  <a:lnTo>
                    <a:pt x="547516" y="1166020"/>
                  </a:lnTo>
                  <a:lnTo>
                    <a:pt x="502015" y="1226335"/>
                  </a:lnTo>
                  <a:lnTo>
                    <a:pt x="459929" y="1287666"/>
                  </a:lnTo>
                  <a:lnTo>
                    <a:pt x="421327" y="1349973"/>
                  </a:lnTo>
                  <a:lnTo>
                    <a:pt x="386277" y="1413216"/>
                  </a:lnTo>
                  <a:lnTo>
                    <a:pt x="354848" y="1477357"/>
                  </a:lnTo>
                  <a:lnTo>
                    <a:pt x="327107" y="1542356"/>
                  </a:lnTo>
                  <a:lnTo>
                    <a:pt x="303125" y="1608175"/>
                  </a:lnTo>
                  <a:lnTo>
                    <a:pt x="282968" y="1674772"/>
                  </a:lnTo>
                  <a:lnTo>
                    <a:pt x="266707" y="1742110"/>
                  </a:lnTo>
                  <a:lnTo>
                    <a:pt x="254408" y="1810149"/>
                  </a:lnTo>
                  <a:lnTo>
                    <a:pt x="246142" y="1878849"/>
                  </a:lnTo>
                  <a:lnTo>
                    <a:pt x="241976" y="1948171"/>
                  </a:lnTo>
                  <a:lnTo>
                    <a:pt x="241452" y="1983054"/>
                  </a:lnTo>
                  <a:lnTo>
                    <a:pt x="242498" y="2032336"/>
                  </a:lnTo>
                  <a:lnTo>
                    <a:pt x="245622" y="2081323"/>
                  </a:lnTo>
                  <a:lnTo>
                    <a:pt x="250798" y="2130000"/>
                  </a:lnTo>
                  <a:lnTo>
                    <a:pt x="258002" y="2178353"/>
                  </a:lnTo>
                  <a:lnTo>
                    <a:pt x="267210" y="2226369"/>
                  </a:lnTo>
                  <a:lnTo>
                    <a:pt x="278399" y="2274033"/>
                  </a:lnTo>
                  <a:lnTo>
                    <a:pt x="291542" y="2321333"/>
                  </a:lnTo>
                  <a:lnTo>
                    <a:pt x="306618" y="2368254"/>
                  </a:lnTo>
                  <a:lnTo>
                    <a:pt x="323600" y="2414782"/>
                  </a:lnTo>
                  <a:lnTo>
                    <a:pt x="342465" y="2460904"/>
                  </a:lnTo>
                  <a:lnTo>
                    <a:pt x="363189" y="2506605"/>
                  </a:lnTo>
                  <a:lnTo>
                    <a:pt x="385747" y="2551873"/>
                  </a:lnTo>
                  <a:lnTo>
                    <a:pt x="410115" y="2596692"/>
                  </a:lnTo>
                  <a:lnTo>
                    <a:pt x="436269" y="2641050"/>
                  </a:lnTo>
                  <a:lnTo>
                    <a:pt x="464184" y="2684932"/>
                  </a:lnTo>
                  <a:lnTo>
                    <a:pt x="396376" y="2738618"/>
                  </a:lnTo>
                  <a:lnTo>
                    <a:pt x="236288" y="2840183"/>
                  </a:lnTo>
                  <a:lnTo>
                    <a:pt x="74102" y="2938567"/>
                  </a:lnTo>
                  <a:lnTo>
                    <a:pt x="0" y="2982709"/>
                  </a:lnTo>
                  <a:lnTo>
                    <a:pt x="305245" y="2862709"/>
                  </a:lnTo>
                  <a:lnTo>
                    <a:pt x="463523" y="2803045"/>
                  </a:lnTo>
                  <a:lnTo>
                    <a:pt x="525710" y="2786020"/>
                  </a:lnTo>
                  <a:lnTo>
                    <a:pt x="542683" y="2793936"/>
                  </a:lnTo>
                  <a:lnTo>
                    <a:pt x="565908" y="2823005"/>
                  </a:lnTo>
                  <a:lnTo>
                    <a:pt x="589922" y="2851820"/>
                  </a:lnTo>
                  <a:lnTo>
                    <a:pt x="640284" y="2908670"/>
                  </a:lnTo>
                  <a:lnTo>
                    <a:pt x="666616" y="2936695"/>
                  </a:lnTo>
                  <a:lnTo>
                    <a:pt x="693705" y="2964448"/>
                  </a:lnTo>
                  <a:lnTo>
                    <a:pt x="721543" y="2991924"/>
                  </a:lnTo>
                  <a:lnTo>
                    <a:pt x="750122" y="3019119"/>
                  </a:lnTo>
                  <a:lnTo>
                    <a:pt x="779434" y="3046027"/>
                  </a:lnTo>
                  <a:lnTo>
                    <a:pt x="809471" y="3072645"/>
                  </a:lnTo>
                  <a:lnTo>
                    <a:pt x="840225" y="3098968"/>
                  </a:lnTo>
                  <a:lnTo>
                    <a:pt x="871689" y="3124992"/>
                  </a:lnTo>
                  <a:lnTo>
                    <a:pt x="903854" y="3150711"/>
                  </a:lnTo>
                  <a:lnTo>
                    <a:pt x="936712" y="3176121"/>
                  </a:lnTo>
                  <a:lnTo>
                    <a:pt x="970256" y="3201218"/>
                  </a:lnTo>
                  <a:lnTo>
                    <a:pt x="1004477" y="3225997"/>
                  </a:lnTo>
                  <a:lnTo>
                    <a:pt x="1039368" y="3250454"/>
                  </a:lnTo>
                  <a:lnTo>
                    <a:pt x="1074920" y="3274583"/>
                  </a:lnTo>
                  <a:lnTo>
                    <a:pt x="1111126" y="3298381"/>
                  </a:lnTo>
                  <a:lnTo>
                    <a:pt x="1147978" y="3321843"/>
                  </a:lnTo>
                  <a:lnTo>
                    <a:pt x="1185468" y="3344965"/>
                  </a:lnTo>
                  <a:lnTo>
                    <a:pt x="1223588" y="3367741"/>
                  </a:lnTo>
                  <a:lnTo>
                    <a:pt x="1262329" y="3390167"/>
                  </a:lnTo>
                  <a:lnTo>
                    <a:pt x="1301685" y="3412239"/>
                  </a:lnTo>
                  <a:lnTo>
                    <a:pt x="1341647" y="3433953"/>
                  </a:lnTo>
                  <a:lnTo>
                    <a:pt x="1382207" y="3455303"/>
                  </a:lnTo>
                  <a:lnTo>
                    <a:pt x="1423357" y="3476285"/>
                  </a:lnTo>
                  <a:lnTo>
                    <a:pt x="1465089" y="3496894"/>
                  </a:lnTo>
                  <a:lnTo>
                    <a:pt x="1507396" y="3517127"/>
                  </a:lnTo>
                  <a:lnTo>
                    <a:pt x="1550270" y="3536977"/>
                  </a:lnTo>
                  <a:lnTo>
                    <a:pt x="1593701" y="3556442"/>
                  </a:lnTo>
                  <a:lnTo>
                    <a:pt x="1637684" y="3575516"/>
                  </a:lnTo>
                  <a:lnTo>
                    <a:pt x="1682209" y="3594195"/>
                  </a:lnTo>
                  <a:lnTo>
                    <a:pt x="1727268" y="3612473"/>
                  </a:lnTo>
                  <a:lnTo>
                    <a:pt x="1772855" y="3630348"/>
                  </a:lnTo>
                  <a:lnTo>
                    <a:pt x="1818960" y="3647814"/>
                  </a:lnTo>
                  <a:lnTo>
                    <a:pt x="1865576" y="3664866"/>
                  </a:lnTo>
                  <a:lnTo>
                    <a:pt x="1912695" y="3681500"/>
                  </a:lnTo>
                  <a:lnTo>
                    <a:pt x="1960309" y="3697711"/>
                  </a:lnTo>
                  <a:lnTo>
                    <a:pt x="2008410" y="3713496"/>
                  </a:lnTo>
                  <a:lnTo>
                    <a:pt x="2056991" y="3728848"/>
                  </a:lnTo>
                  <a:lnTo>
                    <a:pt x="2106042" y="3743765"/>
                  </a:lnTo>
                  <a:lnTo>
                    <a:pt x="2155557" y="3758240"/>
                  </a:lnTo>
                  <a:lnTo>
                    <a:pt x="2205527" y="3772271"/>
                  </a:lnTo>
                  <a:lnTo>
                    <a:pt x="2255945" y="3785851"/>
                  </a:lnTo>
                  <a:lnTo>
                    <a:pt x="2306802" y="3798977"/>
                  </a:lnTo>
                  <a:lnTo>
                    <a:pt x="2358090" y="3811644"/>
                  </a:lnTo>
                  <a:lnTo>
                    <a:pt x="2409802" y="3823848"/>
                  </a:lnTo>
                  <a:lnTo>
                    <a:pt x="2461930" y="3835583"/>
                  </a:lnTo>
                  <a:lnTo>
                    <a:pt x="2514466" y="3846846"/>
                  </a:lnTo>
                  <a:lnTo>
                    <a:pt x="2567401" y="3857632"/>
                  </a:lnTo>
                  <a:lnTo>
                    <a:pt x="2620728" y="3867935"/>
                  </a:lnTo>
                  <a:lnTo>
                    <a:pt x="2674439" y="3877753"/>
                  </a:lnTo>
                  <a:lnTo>
                    <a:pt x="2728527" y="3887079"/>
                  </a:lnTo>
                  <a:lnTo>
                    <a:pt x="2782982" y="3895911"/>
                  </a:lnTo>
                  <a:lnTo>
                    <a:pt x="2837797" y="3904242"/>
                  </a:lnTo>
                  <a:lnTo>
                    <a:pt x="2892965" y="3912069"/>
                  </a:lnTo>
                  <a:lnTo>
                    <a:pt x="2948476" y="3919386"/>
                  </a:lnTo>
                  <a:lnTo>
                    <a:pt x="3004324" y="3926191"/>
                  </a:lnTo>
                  <a:lnTo>
                    <a:pt x="3060501" y="3932476"/>
                  </a:lnTo>
                  <a:lnTo>
                    <a:pt x="3116998" y="3938240"/>
                  </a:lnTo>
                  <a:lnTo>
                    <a:pt x="3173807" y="3943476"/>
                  </a:lnTo>
                  <a:lnTo>
                    <a:pt x="3230921" y="3948180"/>
                  </a:lnTo>
                  <a:lnTo>
                    <a:pt x="3288332" y="3952347"/>
                  </a:lnTo>
                  <a:lnTo>
                    <a:pt x="3346031" y="3955974"/>
                  </a:lnTo>
                  <a:lnTo>
                    <a:pt x="3404011" y="3959056"/>
                  </a:lnTo>
                  <a:lnTo>
                    <a:pt x="3462264" y="3961587"/>
                  </a:lnTo>
                  <a:lnTo>
                    <a:pt x="3520782" y="3963564"/>
                  </a:lnTo>
                  <a:lnTo>
                    <a:pt x="3579557" y="3964981"/>
                  </a:lnTo>
                  <a:lnTo>
                    <a:pt x="3638581" y="3965835"/>
                  </a:lnTo>
                  <a:lnTo>
                    <a:pt x="3697846" y="3966121"/>
                  </a:lnTo>
                  <a:lnTo>
                    <a:pt x="3758644" y="3965820"/>
                  </a:lnTo>
                  <a:lnTo>
                    <a:pt x="3819189" y="3964921"/>
                  </a:lnTo>
                  <a:lnTo>
                    <a:pt x="3879471" y="3963430"/>
                  </a:lnTo>
                  <a:lnTo>
                    <a:pt x="3939482" y="3961350"/>
                  </a:lnTo>
                  <a:lnTo>
                    <a:pt x="3999213" y="3958687"/>
                  </a:lnTo>
                  <a:lnTo>
                    <a:pt x="4058656" y="3955446"/>
                  </a:lnTo>
                  <a:lnTo>
                    <a:pt x="4117802" y="3951631"/>
                  </a:lnTo>
                  <a:lnTo>
                    <a:pt x="4176643" y="3947248"/>
                  </a:lnTo>
                  <a:lnTo>
                    <a:pt x="4235169" y="3942301"/>
                  </a:lnTo>
                  <a:lnTo>
                    <a:pt x="4293374" y="3936796"/>
                  </a:lnTo>
                  <a:lnTo>
                    <a:pt x="4351247" y="3930737"/>
                  </a:lnTo>
                  <a:lnTo>
                    <a:pt x="4408780" y="3924129"/>
                  </a:lnTo>
                  <a:lnTo>
                    <a:pt x="4465965" y="3916977"/>
                  </a:lnTo>
                  <a:lnTo>
                    <a:pt x="4522794" y="3909286"/>
                  </a:lnTo>
                  <a:lnTo>
                    <a:pt x="4579257" y="3901061"/>
                  </a:lnTo>
                  <a:lnTo>
                    <a:pt x="4635346" y="3892307"/>
                  </a:lnTo>
                  <a:lnTo>
                    <a:pt x="4691052" y="3883029"/>
                  </a:lnTo>
                  <a:lnTo>
                    <a:pt x="4746368" y="3873232"/>
                  </a:lnTo>
                  <a:lnTo>
                    <a:pt x="4801284" y="3862920"/>
                  </a:lnTo>
                  <a:lnTo>
                    <a:pt x="4855791" y="3852098"/>
                  </a:lnTo>
                  <a:lnTo>
                    <a:pt x="4909882" y="3840772"/>
                  </a:lnTo>
                  <a:lnTo>
                    <a:pt x="4963547" y="3828947"/>
                  </a:lnTo>
                  <a:lnTo>
                    <a:pt x="5016779" y="3816626"/>
                  </a:lnTo>
                  <a:lnTo>
                    <a:pt x="5069568" y="3803816"/>
                  </a:lnTo>
                  <a:lnTo>
                    <a:pt x="5121906" y="3790521"/>
                  </a:lnTo>
                  <a:lnTo>
                    <a:pt x="5173785" y="3776746"/>
                  </a:lnTo>
                  <a:lnTo>
                    <a:pt x="5225195" y="3762496"/>
                  </a:lnTo>
                  <a:lnTo>
                    <a:pt x="5276128" y="3747775"/>
                  </a:lnTo>
                  <a:lnTo>
                    <a:pt x="5326576" y="3732590"/>
                  </a:lnTo>
                  <a:lnTo>
                    <a:pt x="5376531" y="3716944"/>
                  </a:lnTo>
                  <a:lnTo>
                    <a:pt x="5425982" y="3700842"/>
                  </a:lnTo>
                  <a:lnTo>
                    <a:pt x="5474923" y="3684291"/>
                  </a:lnTo>
                  <a:lnTo>
                    <a:pt x="5523344" y="3667293"/>
                  </a:lnTo>
                  <a:lnTo>
                    <a:pt x="5571237" y="3649855"/>
                  </a:lnTo>
                  <a:lnTo>
                    <a:pt x="5618593" y="3631981"/>
                  </a:lnTo>
                  <a:lnTo>
                    <a:pt x="5665404" y="3613677"/>
                  </a:lnTo>
                  <a:lnTo>
                    <a:pt x="5711661" y="3594946"/>
                  </a:lnTo>
                  <a:lnTo>
                    <a:pt x="5757356" y="3575794"/>
                  </a:lnTo>
                  <a:lnTo>
                    <a:pt x="5802480" y="3556227"/>
                  </a:lnTo>
                  <a:lnTo>
                    <a:pt x="5847024" y="3536248"/>
                  </a:lnTo>
                  <a:lnTo>
                    <a:pt x="5890980" y="3515863"/>
                  </a:lnTo>
                  <a:lnTo>
                    <a:pt x="5934339" y="3495076"/>
                  </a:lnTo>
                  <a:lnTo>
                    <a:pt x="5977093" y="3473893"/>
                  </a:lnTo>
                  <a:lnTo>
                    <a:pt x="6019233" y="3452319"/>
                  </a:lnTo>
                  <a:lnTo>
                    <a:pt x="6060751" y="3430358"/>
                  </a:lnTo>
                  <a:lnTo>
                    <a:pt x="6101637" y="3408015"/>
                  </a:lnTo>
                  <a:lnTo>
                    <a:pt x="6141885" y="3385296"/>
                  </a:lnTo>
                  <a:lnTo>
                    <a:pt x="6181484" y="3362204"/>
                  </a:lnTo>
                  <a:lnTo>
                    <a:pt x="6220426" y="3338746"/>
                  </a:lnTo>
                  <a:lnTo>
                    <a:pt x="6258703" y="3314926"/>
                  </a:lnTo>
                  <a:lnTo>
                    <a:pt x="6296306" y="3290748"/>
                  </a:lnTo>
                  <a:lnTo>
                    <a:pt x="6333227" y="3266219"/>
                  </a:lnTo>
                  <a:lnTo>
                    <a:pt x="6369457" y="3241342"/>
                  </a:lnTo>
                  <a:lnTo>
                    <a:pt x="6404988" y="3216123"/>
                  </a:lnTo>
                  <a:lnTo>
                    <a:pt x="6439810" y="3190566"/>
                  </a:lnTo>
                  <a:lnTo>
                    <a:pt x="6473916" y="3164677"/>
                  </a:lnTo>
                  <a:lnTo>
                    <a:pt x="6507296" y="3138460"/>
                  </a:lnTo>
                  <a:lnTo>
                    <a:pt x="6539943" y="3111921"/>
                  </a:lnTo>
                  <a:lnTo>
                    <a:pt x="6571847" y="3085064"/>
                  </a:lnTo>
                  <a:lnTo>
                    <a:pt x="6603001" y="3057894"/>
                  </a:lnTo>
                  <a:lnTo>
                    <a:pt x="6633395" y="3030415"/>
                  </a:lnTo>
                  <a:lnTo>
                    <a:pt x="6663021" y="3002634"/>
                  </a:lnTo>
                  <a:lnTo>
                    <a:pt x="6691870" y="2974555"/>
                  </a:lnTo>
                  <a:lnTo>
                    <a:pt x="6719934" y="2946183"/>
                  </a:lnTo>
                  <a:lnTo>
                    <a:pt x="6747204" y="2917522"/>
                  </a:lnTo>
                  <a:lnTo>
                    <a:pt x="6773672" y="2888578"/>
                  </a:lnTo>
                  <a:lnTo>
                    <a:pt x="6799329" y="2859356"/>
                  </a:lnTo>
                  <a:lnTo>
                    <a:pt x="6824166" y="2829860"/>
                  </a:lnTo>
                  <a:lnTo>
                    <a:pt x="6848176" y="2800095"/>
                  </a:lnTo>
                  <a:lnTo>
                    <a:pt x="6893677" y="2739779"/>
                  </a:lnTo>
                  <a:lnTo>
                    <a:pt x="6935762" y="2678448"/>
                  </a:lnTo>
                  <a:lnTo>
                    <a:pt x="6974364" y="2616141"/>
                  </a:lnTo>
                  <a:lnTo>
                    <a:pt x="7009414" y="2552897"/>
                  </a:lnTo>
                  <a:lnTo>
                    <a:pt x="7040844" y="2488755"/>
                  </a:lnTo>
                  <a:lnTo>
                    <a:pt x="7068584" y="2423756"/>
                  </a:lnTo>
                  <a:lnTo>
                    <a:pt x="7092567" y="2357937"/>
                  </a:lnTo>
                  <a:lnTo>
                    <a:pt x="7112723" y="2291339"/>
                  </a:lnTo>
                  <a:lnTo>
                    <a:pt x="7128985" y="2224000"/>
                  </a:lnTo>
                  <a:lnTo>
                    <a:pt x="7141283" y="2155961"/>
                  </a:lnTo>
                  <a:lnTo>
                    <a:pt x="7149550" y="2087260"/>
                  </a:lnTo>
                  <a:lnTo>
                    <a:pt x="7153716" y="2017936"/>
                  </a:lnTo>
                  <a:lnTo>
                    <a:pt x="7154240" y="1983054"/>
                  </a:lnTo>
                  <a:lnTo>
                    <a:pt x="7153716" y="1948171"/>
                  </a:lnTo>
                  <a:lnTo>
                    <a:pt x="7149550" y="1878849"/>
                  </a:lnTo>
                  <a:lnTo>
                    <a:pt x="7141283" y="1810149"/>
                  </a:lnTo>
                  <a:lnTo>
                    <a:pt x="7128985" y="1742110"/>
                  </a:lnTo>
                  <a:lnTo>
                    <a:pt x="7112723" y="1674772"/>
                  </a:lnTo>
                  <a:lnTo>
                    <a:pt x="7092567" y="1608175"/>
                  </a:lnTo>
                  <a:lnTo>
                    <a:pt x="7068584" y="1542356"/>
                  </a:lnTo>
                  <a:lnTo>
                    <a:pt x="7040844" y="1477357"/>
                  </a:lnTo>
                  <a:lnTo>
                    <a:pt x="7009414" y="1413216"/>
                  </a:lnTo>
                  <a:lnTo>
                    <a:pt x="6974364" y="1349973"/>
                  </a:lnTo>
                  <a:lnTo>
                    <a:pt x="6935762" y="1287666"/>
                  </a:lnTo>
                  <a:lnTo>
                    <a:pt x="6893677" y="1226335"/>
                  </a:lnTo>
                  <a:lnTo>
                    <a:pt x="6848176" y="1166020"/>
                  </a:lnTo>
                  <a:lnTo>
                    <a:pt x="6824166" y="1136256"/>
                  </a:lnTo>
                  <a:lnTo>
                    <a:pt x="6799329" y="1106760"/>
                  </a:lnTo>
                  <a:lnTo>
                    <a:pt x="6773672" y="1077538"/>
                  </a:lnTo>
                  <a:lnTo>
                    <a:pt x="6747204" y="1048594"/>
                  </a:lnTo>
                  <a:lnTo>
                    <a:pt x="6719934" y="1019933"/>
                  </a:lnTo>
                  <a:lnTo>
                    <a:pt x="6691870" y="991561"/>
                  </a:lnTo>
                  <a:lnTo>
                    <a:pt x="6663021" y="963482"/>
                  </a:lnTo>
                  <a:lnTo>
                    <a:pt x="6633395" y="935701"/>
                  </a:lnTo>
                  <a:lnTo>
                    <a:pt x="6603001" y="908223"/>
                  </a:lnTo>
                  <a:lnTo>
                    <a:pt x="6571847" y="881053"/>
                  </a:lnTo>
                  <a:lnTo>
                    <a:pt x="6539943" y="854196"/>
                  </a:lnTo>
                  <a:lnTo>
                    <a:pt x="6507296" y="827657"/>
                  </a:lnTo>
                  <a:lnTo>
                    <a:pt x="6473916" y="801440"/>
                  </a:lnTo>
                  <a:lnTo>
                    <a:pt x="6439810" y="775551"/>
                  </a:lnTo>
                  <a:lnTo>
                    <a:pt x="6404988" y="749995"/>
                  </a:lnTo>
                  <a:lnTo>
                    <a:pt x="6369457" y="724776"/>
                  </a:lnTo>
                  <a:lnTo>
                    <a:pt x="6333227" y="699899"/>
                  </a:lnTo>
                  <a:lnTo>
                    <a:pt x="6296306" y="675370"/>
                  </a:lnTo>
                  <a:lnTo>
                    <a:pt x="6258703" y="651192"/>
                  </a:lnTo>
                  <a:lnTo>
                    <a:pt x="6220426" y="627372"/>
                  </a:lnTo>
                  <a:lnTo>
                    <a:pt x="6181484" y="603914"/>
                  </a:lnTo>
                  <a:lnTo>
                    <a:pt x="6141885" y="580823"/>
                  </a:lnTo>
                  <a:lnTo>
                    <a:pt x="6101637" y="558104"/>
                  </a:lnTo>
                  <a:lnTo>
                    <a:pt x="6060751" y="535761"/>
                  </a:lnTo>
                  <a:lnTo>
                    <a:pt x="6019233" y="513800"/>
                  </a:lnTo>
                  <a:lnTo>
                    <a:pt x="5977093" y="492226"/>
                  </a:lnTo>
                  <a:lnTo>
                    <a:pt x="5934339" y="471043"/>
                  </a:lnTo>
                  <a:lnTo>
                    <a:pt x="5890980" y="450256"/>
                  </a:lnTo>
                  <a:lnTo>
                    <a:pt x="5847024" y="429871"/>
                  </a:lnTo>
                  <a:lnTo>
                    <a:pt x="5802480" y="409893"/>
                  </a:lnTo>
                  <a:lnTo>
                    <a:pt x="5757356" y="390325"/>
                  </a:lnTo>
                  <a:lnTo>
                    <a:pt x="5711661" y="371173"/>
                  </a:lnTo>
                  <a:lnTo>
                    <a:pt x="5665404" y="352443"/>
                  </a:lnTo>
                  <a:lnTo>
                    <a:pt x="5618593" y="334138"/>
                  </a:lnTo>
                  <a:lnTo>
                    <a:pt x="5571237" y="316264"/>
                  </a:lnTo>
                  <a:lnTo>
                    <a:pt x="5523344" y="298826"/>
                  </a:lnTo>
                  <a:lnTo>
                    <a:pt x="5474923" y="281829"/>
                  </a:lnTo>
                  <a:lnTo>
                    <a:pt x="5425982" y="265277"/>
                  </a:lnTo>
                  <a:lnTo>
                    <a:pt x="5376531" y="249176"/>
                  </a:lnTo>
                  <a:lnTo>
                    <a:pt x="5326576" y="233530"/>
                  </a:lnTo>
                  <a:lnTo>
                    <a:pt x="5276128" y="218344"/>
                  </a:lnTo>
                  <a:lnTo>
                    <a:pt x="5225195" y="203624"/>
                  </a:lnTo>
                  <a:lnTo>
                    <a:pt x="5173785" y="189374"/>
                  </a:lnTo>
                  <a:lnTo>
                    <a:pt x="5121906" y="175599"/>
                  </a:lnTo>
                  <a:lnTo>
                    <a:pt x="5069568" y="162304"/>
                  </a:lnTo>
                  <a:lnTo>
                    <a:pt x="5016779" y="149494"/>
                  </a:lnTo>
                  <a:lnTo>
                    <a:pt x="4963547" y="137173"/>
                  </a:lnTo>
                  <a:lnTo>
                    <a:pt x="4909882" y="125348"/>
                  </a:lnTo>
                  <a:lnTo>
                    <a:pt x="4855791" y="114022"/>
                  </a:lnTo>
                  <a:lnTo>
                    <a:pt x="4801284" y="103200"/>
                  </a:lnTo>
                  <a:lnTo>
                    <a:pt x="4746368" y="92888"/>
                  </a:lnTo>
                  <a:lnTo>
                    <a:pt x="4691052" y="83091"/>
                  </a:lnTo>
                  <a:lnTo>
                    <a:pt x="4635346" y="73813"/>
                  </a:lnTo>
                  <a:lnTo>
                    <a:pt x="4579257" y="65059"/>
                  </a:lnTo>
                  <a:lnTo>
                    <a:pt x="4522794" y="56834"/>
                  </a:lnTo>
                  <a:lnTo>
                    <a:pt x="4465965" y="49143"/>
                  </a:lnTo>
                  <a:lnTo>
                    <a:pt x="4408780" y="41991"/>
                  </a:lnTo>
                  <a:lnTo>
                    <a:pt x="4351247" y="35383"/>
                  </a:lnTo>
                  <a:lnTo>
                    <a:pt x="4293374" y="29324"/>
                  </a:lnTo>
                  <a:lnTo>
                    <a:pt x="4235169" y="23819"/>
                  </a:lnTo>
                  <a:lnTo>
                    <a:pt x="4176643" y="18872"/>
                  </a:lnTo>
                  <a:lnTo>
                    <a:pt x="4117802" y="14489"/>
                  </a:lnTo>
                  <a:lnTo>
                    <a:pt x="4058656" y="10674"/>
                  </a:lnTo>
                  <a:lnTo>
                    <a:pt x="3999213" y="7433"/>
                  </a:lnTo>
                  <a:lnTo>
                    <a:pt x="3939482" y="4770"/>
                  </a:lnTo>
                  <a:lnTo>
                    <a:pt x="3879471" y="2690"/>
                  </a:lnTo>
                  <a:lnTo>
                    <a:pt x="3819189" y="1199"/>
                  </a:lnTo>
                  <a:lnTo>
                    <a:pt x="3758644" y="300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D6ECE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4565" marR="5080" indent="223520">
              <a:lnSpc>
                <a:spcPct val="129200"/>
              </a:lnSpc>
              <a:spcBef>
                <a:spcPts val="95"/>
              </a:spcBef>
              <a:tabLst>
                <a:tab pos="9627235" algn="l"/>
              </a:tabLst>
            </a:pPr>
            <a:r>
              <a:rPr sz="4000" spc="-900" dirty="0"/>
              <a:t>W</a:t>
            </a:r>
            <a:r>
              <a:rPr lang="en-GB" sz="4000" spc="-900" dirty="0"/>
              <a:t> </a:t>
            </a:r>
            <a:r>
              <a:rPr sz="4000" spc="225" dirty="0"/>
              <a:t>e</a:t>
            </a:r>
            <a:r>
              <a:rPr sz="4000" spc="-550" dirty="0"/>
              <a:t> </a:t>
            </a:r>
            <a:r>
              <a:rPr sz="4000" spc="95" dirty="0">
                <a:uFill>
                  <a:solidFill>
                    <a:srgbClr val="00B5AC"/>
                  </a:solidFill>
                </a:uFill>
              </a:rPr>
              <a:t>n</a:t>
            </a:r>
            <a:r>
              <a:rPr sz="4000" spc="120" dirty="0"/>
              <a:t>ee</a:t>
            </a:r>
            <a:r>
              <a:rPr sz="4000" spc="210" dirty="0"/>
              <a:t>d</a:t>
            </a:r>
            <a:r>
              <a:rPr sz="4000" spc="-550" dirty="0"/>
              <a:t> </a:t>
            </a:r>
            <a:r>
              <a:rPr sz="4000" spc="40" dirty="0"/>
              <a:t>ou</a:t>
            </a:r>
            <a:r>
              <a:rPr sz="4000" spc="-130" dirty="0">
                <a:uFill>
                  <a:solidFill>
                    <a:srgbClr val="00B5AC"/>
                  </a:solidFill>
                </a:uFill>
              </a:rPr>
              <a:t>r</a:t>
            </a:r>
            <a:r>
              <a:rPr sz="4000" spc="-470" dirty="0"/>
              <a:t> </a:t>
            </a:r>
            <a:r>
              <a:rPr sz="4000" dirty="0"/>
              <a:t>t</a:t>
            </a:r>
            <a:r>
              <a:rPr sz="4000" spc="114" dirty="0"/>
              <a:t>eet</a:t>
            </a:r>
            <a:r>
              <a:rPr sz="4000" spc="229" dirty="0"/>
              <a:t>h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-1620" dirty="0"/>
              <a:t>o</a:t>
            </a:r>
            <a:r>
              <a:rPr sz="4000" b="1" spc="-484" dirty="0">
                <a:solidFill>
                  <a:srgbClr val="00B5AC"/>
                </a:solidFill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spc="42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4000" b="1" spc="-135" dirty="0">
                <a:solidFill>
                  <a:srgbClr val="00B5AC"/>
                </a:solidFill>
                <a:latin typeface="Trebuchet MS"/>
                <a:cs typeface="Trebuchet MS"/>
              </a:rPr>
              <a:t>ea</a:t>
            </a:r>
            <a:r>
              <a:rPr sz="4000" b="1" spc="-35" dirty="0">
                <a:solidFill>
                  <a:srgbClr val="00B5AC"/>
                </a:solidFill>
                <a:latin typeface="Trebuchet MS"/>
                <a:cs typeface="Trebuchet MS"/>
              </a:rPr>
              <a:t>t </a:t>
            </a:r>
            <a:r>
              <a:rPr sz="4000" b="1" dirty="0">
                <a:solidFill>
                  <a:srgbClr val="00B5AC"/>
                </a:solidFill>
                <a:latin typeface="Trebuchet MS"/>
                <a:cs typeface="Trebuchet MS"/>
              </a:rPr>
              <a:t>	</a:t>
            </a:r>
            <a:r>
              <a:rPr sz="4000" b="1" spc="-585" dirty="0">
                <a:solidFill>
                  <a:srgbClr val="00B5AC"/>
                </a:solidFill>
                <a:uFill>
                  <a:solidFill>
                    <a:srgbClr val="41BBB3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spc="-58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4000" spc="-900" dirty="0"/>
              <a:t>W</a:t>
            </a:r>
            <a:r>
              <a:rPr lang="en-GB" sz="4000" spc="-900" dirty="0"/>
              <a:t> </a:t>
            </a:r>
            <a:r>
              <a:rPr sz="4000" spc="225" dirty="0"/>
              <a:t>e</a:t>
            </a:r>
            <a:r>
              <a:rPr sz="4000" spc="-550" dirty="0"/>
              <a:t> </a:t>
            </a:r>
            <a:r>
              <a:rPr sz="4000" spc="114" dirty="0"/>
              <a:t>nee</a:t>
            </a:r>
            <a:r>
              <a:rPr sz="4000" spc="204" dirty="0"/>
              <a:t>d</a:t>
            </a:r>
            <a:r>
              <a:rPr sz="4000" spc="-550" dirty="0"/>
              <a:t> </a:t>
            </a:r>
            <a:r>
              <a:rPr sz="4000" spc="-40" dirty="0"/>
              <a:t>ou</a:t>
            </a:r>
            <a:r>
              <a:rPr sz="4000" spc="30" dirty="0"/>
              <a:t>r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140" dirty="0"/>
              <a:t>eet</a:t>
            </a:r>
            <a:r>
              <a:rPr sz="4000" spc="170" dirty="0"/>
              <a:t>h</a:t>
            </a:r>
            <a:r>
              <a:rPr sz="4000" spc="-470" dirty="0"/>
              <a:t> </a:t>
            </a:r>
            <a:r>
              <a:rPr sz="4000" dirty="0"/>
              <a:t>t</a:t>
            </a:r>
            <a:r>
              <a:rPr sz="4000" spc="80" dirty="0"/>
              <a:t>o</a:t>
            </a:r>
            <a:r>
              <a:rPr sz="4000" spc="-550" dirty="0"/>
              <a:t> </a:t>
            </a:r>
            <a:r>
              <a:rPr sz="4000" b="1" spc="-130" dirty="0">
                <a:solidFill>
                  <a:srgbClr val="00B5AC"/>
                </a:solidFill>
                <a:latin typeface="Trebuchet MS"/>
                <a:cs typeface="Trebuchet MS"/>
              </a:rPr>
              <a:t>smile  </a:t>
            </a:r>
            <a:r>
              <a:rPr sz="4000" spc="-900" dirty="0"/>
              <a:t>W</a:t>
            </a:r>
            <a:r>
              <a:rPr lang="en-GB" sz="4000" spc="-900" dirty="0"/>
              <a:t> </a:t>
            </a:r>
            <a:r>
              <a:rPr sz="4000" spc="225" dirty="0"/>
              <a:t>e</a:t>
            </a:r>
            <a:r>
              <a:rPr sz="4000" spc="-550" dirty="0"/>
              <a:t> </a:t>
            </a:r>
            <a:r>
              <a:rPr sz="4000" spc="95" dirty="0"/>
              <a:t>n</a:t>
            </a:r>
            <a:r>
              <a:rPr sz="4000" spc="120" dirty="0"/>
              <a:t>ee</a:t>
            </a:r>
            <a:r>
              <a:rPr sz="4000" spc="210" dirty="0"/>
              <a:t>d</a:t>
            </a:r>
            <a:r>
              <a:rPr sz="4000" spc="-550" dirty="0"/>
              <a:t> </a:t>
            </a:r>
            <a:r>
              <a:rPr sz="4000" spc="-40" dirty="0"/>
              <a:t>ou</a:t>
            </a:r>
            <a:r>
              <a:rPr sz="4000" spc="30" dirty="0"/>
              <a:t>r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114" dirty="0"/>
              <a:t>eet</a:t>
            </a:r>
            <a:r>
              <a:rPr sz="4000" spc="229" dirty="0"/>
              <a:t>h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80" dirty="0"/>
              <a:t>o</a:t>
            </a:r>
            <a:r>
              <a:rPr sz="4000" spc="-550" dirty="0"/>
              <a:t> </a:t>
            </a:r>
            <a:r>
              <a:rPr sz="4000" b="1" spc="-140" dirty="0">
                <a:solidFill>
                  <a:srgbClr val="00B5AC"/>
                </a:solidFill>
                <a:latin typeface="Trebuchet MS"/>
                <a:cs typeface="Trebuchet MS"/>
              </a:rPr>
              <a:t>talk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0" y="1224005"/>
            <a:ext cx="10692130" cy="6336030"/>
            <a:chOff x="0" y="1224005"/>
            <a:chExt cx="10692130" cy="6336030"/>
          </a:xfrm>
        </p:grpSpPr>
        <p:sp>
          <p:nvSpPr>
            <p:cNvPr id="236" name="object 236"/>
            <p:cNvSpPr/>
            <p:nvPr/>
          </p:nvSpPr>
          <p:spPr>
            <a:xfrm>
              <a:off x="7529462" y="5575744"/>
              <a:ext cx="2804795" cy="1175385"/>
            </a:xfrm>
            <a:custGeom>
              <a:avLst/>
              <a:gdLst/>
              <a:ahLst/>
              <a:cxnLst/>
              <a:rect l="l" t="t" r="r" b="b"/>
              <a:pathLst>
                <a:path w="2804795" h="1175384">
                  <a:moveTo>
                    <a:pt x="849680" y="740994"/>
                  </a:moveTo>
                  <a:lnTo>
                    <a:pt x="845426" y="736739"/>
                  </a:lnTo>
                  <a:lnTo>
                    <a:pt x="834923" y="736739"/>
                  </a:lnTo>
                  <a:lnTo>
                    <a:pt x="830668" y="740994"/>
                  </a:lnTo>
                  <a:lnTo>
                    <a:pt x="830668" y="746252"/>
                  </a:lnTo>
                  <a:lnTo>
                    <a:pt x="827455" y="793127"/>
                  </a:lnTo>
                  <a:lnTo>
                    <a:pt x="818083" y="838111"/>
                  </a:lnTo>
                  <a:lnTo>
                    <a:pt x="802970" y="880783"/>
                  </a:lnTo>
                  <a:lnTo>
                    <a:pt x="782548" y="920724"/>
                  </a:lnTo>
                  <a:lnTo>
                    <a:pt x="757250" y="957529"/>
                  </a:lnTo>
                  <a:lnTo>
                    <a:pt x="727481" y="990765"/>
                  </a:lnTo>
                  <a:lnTo>
                    <a:pt x="693661" y="1020038"/>
                  </a:lnTo>
                  <a:lnTo>
                    <a:pt x="656234" y="1044905"/>
                  </a:lnTo>
                  <a:lnTo>
                    <a:pt x="615607" y="1064983"/>
                  </a:lnTo>
                  <a:lnTo>
                    <a:pt x="572198" y="1079830"/>
                  </a:lnTo>
                  <a:lnTo>
                    <a:pt x="526440" y="1089050"/>
                  </a:lnTo>
                  <a:lnTo>
                    <a:pt x="478751" y="1092212"/>
                  </a:lnTo>
                  <a:lnTo>
                    <a:pt x="473494" y="1092212"/>
                  </a:lnTo>
                  <a:lnTo>
                    <a:pt x="469239" y="1096467"/>
                  </a:lnTo>
                  <a:lnTo>
                    <a:pt x="469239" y="1106970"/>
                  </a:lnTo>
                  <a:lnTo>
                    <a:pt x="473494" y="1111224"/>
                  </a:lnTo>
                  <a:lnTo>
                    <a:pt x="478751" y="1111224"/>
                  </a:lnTo>
                  <a:lnTo>
                    <a:pt x="525221" y="1108379"/>
                  </a:lnTo>
                  <a:lnTo>
                    <a:pt x="569976" y="1100061"/>
                  </a:lnTo>
                  <a:lnTo>
                    <a:pt x="612686" y="1086612"/>
                  </a:lnTo>
                  <a:lnTo>
                    <a:pt x="652983" y="1068400"/>
                  </a:lnTo>
                  <a:lnTo>
                    <a:pt x="690537" y="1045743"/>
                  </a:lnTo>
                  <a:lnTo>
                    <a:pt x="724966" y="1019009"/>
                  </a:lnTo>
                  <a:lnTo>
                    <a:pt x="755954" y="988517"/>
                  </a:lnTo>
                  <a:lnTo>
                    <a:pt x="783132" y="954633"/>
                  </a:lnTo>
                  <a:lnTo>
                    <a:pt x="806157" y="917689"/>
                  </a:lnTo>
                  <a:lnTo>
                    <a:pt x="824674" y="878039"/>
                  </a:lnTo>
                  <a:lnTo>
                    <a:pt x="838339" y="836015"/>
                  </a:lnTo>
                  <a:lnTo>
                    <a:pt x="846785" y="791972"/>
                  </a:lnTo>
                  <a:lnTo>
                    <a:pt x="849680" y="746252"/>
                  </a:lnTo>
                  <a:lnTo>
                    <a:pt x="849680" y="740994"/>
                  </a:lnTo>
                  <a:close/>
                </a:path>
                <a:path w="2804795" h="1175384">
                  <a:moveTo>
                    <a:pt x="950836" y="663511"/>
                  </a:moveTo>
                  <a:lnTo>
                    <a:pt x="947305" y="611009"/>
                  </a:lnTo>
                  <a:lnTo>
                    <a:pt x="937158" y="561263"/>
                  </a:lnTo>
                  <a:lnTo>
                    <a:pt x="931824" y="546023"/>
                  </a:lnTo>
                  <a:lnTo>
                    <a:pt x="931824" y="663511"/>
                  </a:lnTo>
                  <a:lnTo>
                    <a:pt x="928992" y="709269"/>
                  </a:lnTo>
                  <a:lnTo>
                    <a:pt x="920737" y="757796"/>
                  </a:lnTo>
                  <a:lnTo>
                    <a:pt x="907440" y="807808"/>
                  </a:lnTo>
                  <a:lnTo>
                    <a:pt x="889495" y="858037"/>
                  </a:lnTo>
                  <a:lnTo>
                    <a:pt x="867283" y="907161"/>
                  </a:lnTo>
                  <a:lnTo>
                    <a:pt x="841184" y="953922"/>
                  </a:lnTo>
                  <a:lnTo>
                    <a:pt x="811580" y="997026"/>
                  </a:lnTo>
                  <a:lnTo>
                    <a:pt x="778865" y="1035177"/>
                  </a:lnTo>
                  <a:lnTo>
                    <a:pt x="743419" y="1067104"/>
                  </a:lnTo>
                  <a:lnTo>
                    <a:pt x="705624" y="1091501"/>
                  </a:lnTo>
                  <a:lnTo>
                    <a:pt x="639343" y="1122921"/>
                  </a:lnTo>
                  <a:lnTo>
                    <a:pt x="587044" y="1141945"/>
                  </a:lnTo>
                  <a:lnTo>
                    <a:pt x="545795" y="1151661"/>
                  </a:lnTo>
                  <a:lnTo>
                    <a:pt x="483349" y="1155750"/>
                  </a:lnTo>
                  <a:lnTo>
                    <a:pt x="467487" y="1155750"/>
                  </a:lnTo>
                  <a:lnTo>
                    <a:pt x="404939" y="1151686"/>
                  </a:lnTo>
                  <a:lnTo>
                    <a:pt x="363588" y="1141920"/>
                  </a:lnTo>
                  <a:lnTo>
                    <a:pt x="311442" y="1122921"/>
                  </a:lnTo>
                  <a:lnTo>
                    <a:pt x="245211" y="1091501"/>
                  </a:lnTo>
                  <a:lnTo>
                    <a:pt x="207429" y="1067104"/>
                  </a:lnTo>
                  <a:lnTo>
                    <a:pt x="171983" y="1035177"/>
                  </a:lnTo>
                  <a:lnTo>
                    <a:pt x="139268" y="997026"/>
                  </a:lnTo>
                  <a:lnTo>
                    <a:pt x="109677" y="953922"/>
                  </a:lnTo>
                  <a:lnTo>
                    <a:pt x="83578" y="907161"/>
                  </a:lnTo>
                  <a:lnTo>
                    <a:pt x="61366" y="858037"/>
                  </a:lnTo>
                  <a:lnTo>
                    <a:pt x="43421" y="807808"/>
                  </a:lnTo>
                  <a:lnTo>
                    <a:pt x="30124" y="757796"/>
                  </a:lnTo>
                  <a:lnTo>
                    <a:pt x="21869" y="709269"/>
                  </a:lnTo>
                  <a:lnTo>
                    <a:pt x="19024" y="663511"/>
                  </a:lnTo>
                  <a:lnTo>
                    <a:pt x="23088" y="608393"/>
                  </a:lnTo>
                  <a:lnTo>
                    <a:pt x="34683" y="556679"/>
                  </a:lnTo>
                  <a:lnTo>
                    <a:pt x="52971" y="509587"/>
                  </a:lnTo>
                  <a:lnTo>
                    <a:pt x="77089" y="468325"/>
                  </a:lnTo>
                  <a:lnTo>
                    <a:pt x="106172" y="434124"/>
                  </a:lnTo>
                  <a:lnTo>
                    <a:pt x="139369" y="408178"/>
                  </a:lnTo>
                  <a:lnTo>
                    <a:pt x="175831" y="391718"/>
                  </a:lnTo>
                  <a:lnTo>
                    <a:pt x="214680" y="385965"/>
                  </a:lnTo>
                  <a:lnTo>
                    <a:pt x="257213" y="389763"/>
                  </a:lnTo>
                  <a:lnTo>
                    <a:pt x="296100" y="399567"/>
                  </a:lnTo>
                  <a:lnTo>
                    <a:pt x="331838" y="413054"/>
                  </a:lnTo>
                  <a:lnTo>
                    <a:pt x="392023" y="440118"/>
                  </a:lnTo>
                  <a:lnTo>
                    <a:pt x="418680" y="450583"/>
                  </a:lnTo>
                  <a:lnTo>
                    <a:pt x="445274" y="457898"/>
                  </a:lnTo>
                  <a:lnTo>
                    <a:pt x="472147" y="460641"/>
                  </a:lnTo>
                  <a:lnTo>
                    <a:pt x="478688" y="460641"/>
                  </a:lnTo>
                  <a:lnTo>
                    <a:pt x="505574" y="457898"/>
                  </a:lnTo>
                  <a:lnTo>
                    <a:pt x="532168" y="450583"/>
                  </a:lnTo>
                  <a:lnTo>
                    <a:pt x="555345" y="441477"/>
                  </a:lnTo>
                  <a:lnTo>
                    <a:pt x="558825" y="440118"/>
                  </a:lnTo>
                  <a:lnTo>
                    <a:pt x="619023" y="413054"/>
                  </a:lnTo>
                  <a:lnTo>
                    <a:pt x="654761" y="399567"/>
                  </a:lnTo>
                  <a:lnTo>
                    <a:pt x="693635" y="389763"/>
                  </a:lnTo>
                  <a:lnTo>
                    <a:pt x="736155" y="385965"/>
                  </a:lnTo>
                  <a:lnTo>
                    <a:pt x="775017" y="391718"/>
                  </a:lnTo>
                  <a:lnTo>
                    <a:pt x="811479" y="408178"/>
                  </a:lnTo>
                  <a:lnTo>
                    <a:pt x="844677" y="434124"/>
                  </a:lnTo>
                  <a:lnTo>
                    <a:pt x="873772" y="468325"/>
                  </a:lnTo>
                  <a:lnTo>
                    <a:pt x="897877" y="509587"/>
                  </a:lnTo>
                  <a:lnTo>
                    <a:pt x="916165" y="556679"/>
                  </a:lnTo>
                  <a:lnTo>
                    <a:pt x="927773" y="608393"/>
                  </a:lnTo>
                  <a:lnTo>
                    <a:pt x="931824" y="663511"/>
                  </a:lnTo>
                  <a:lnTo>
                    <a:pt x="931824" y="546023"/>
                  </a:lnTo>
                  <a:lnTo>
                    <a:pt x="899629" y="473697"/>
                  </a:lnTo>
                  <a:lnTo>
                    <a:pt x="873569" y="437705"/>
                  </a:lnTo>
                  <a:lnTo>
                    <a:pt x="843534" y="408127"/>
                  </a:lnTo>
                  <a:lnTo>
                    <a:pt x="810348" y="385965"/>
                  </a:lnTo>
                  <a:lnTo>
                    <a:pt x="774166" y="371830"/>
                  </a:lnTo>
                  <a:lnTo>
                    <a:pt x="736155" y="366953"/>
                  </a:lnTo>
                  <a:lnTo>
                    <a:pt x="690880" y="370903"/>
                  </a:lnTo>
                  <a:lnTo>
                    <a:pt x="649871" y="381114"/>
                  </a:lnTo>
                  <a:lnTo>
                    <a:pt x="612444" y="395160"/>
                  </a:lnTo>
                  <a:lnTo>
                    <a:pt x="552450" y="422148"/>
                  </a:lnTo>
                  <a:lnTo>
                    <a:pt x="528218" y="431812"/>
                  </a:lnTo>
                  <a:lnTo>
                    <a:pt x="504723" y="438594"/>
                  </a:lnTo>
                  <a:lnTo>
                    <a:pt x="481482" y="441477"/>
                  </a:lnTo>
                  <a:lnTo>
                    <a:pt x="481469" y="441096"/>
                  </a:lnTo>
                  <a:lnTo>
                    <a:pt x="479933" y="395160"/>
                  </a:lnTo>
                  <a:lnTo>
                    <a:pt x="476326" y="351269"/>
                  </a:lnTo>
                  <a:lnTo>
                    <a:pt x="470763" y="309499"/>
                  </a:lnTo>
                  <a:lnTo>
                    <a:pt x="463346" y="270357"/>
                  </a:lnTo>
                  <a:lnTo>
                    <a:pt x="489851" y="283057"/>
                  </a:lnTo>
                  <a:lnTo>
                    <a:pt x="525957" y="296570"/>
                  </a:lnTo>
                  <a:lnTo>
                    <a:pt x="569429" y="307301"/>
                  </a:lnTo>
                  <a:lnTo>
                    <a:pt x="618083" y="311670"/>
                  </a:lnTo>
                  <a:lnTo>
                    <a:pt x="629462" y="311416"/>
                  </a:lnTo>
                  <a:lnTo>
                    <a:pt x="709066" y="291744"/>
                  </a:lnTo>
                  <a:lnTo>
                    <a:pt x="775347" y="254685"/>
                  </a:lnTo>
                  <a:lnTo>
                    <a:pt x="813435" y="221107"/>
                  </a:lnTo>
                  <a:lnTo>
                    <a:pt x="847699" y="181152"/>
                  </a:lnTo>
                  <a:lnTo>
                    <a:pt x="849718" y="176403"/>
                  </a:lnTo>
                  <a:lnTo>
                    <a:pt x="848715" y="171323"/>
                  </a:lnTo>
                  <a:lnTo>
                    <a:pt x="847217" y="169100"/>
                  </a:lnTo>
                  <a:lnTo>
                    <a:pt x="845032" y="167703"/>
                  </a:lnTo>
                  <a:lnTo>
                    <a:pt x="831265" y="159702"/>
                  </a:lnTo>
                  <a:lnTo>
                    <a:pt x="825817" y="157099"/>
                  </a:lnTo>
                  <a:lnTo>
                    <a:pt x="825817" y="178511"/>
                  </a:lnTo>
                  <a:lnTo>
                    <a:pt x="803808" y="203492"/>
                  </a:lnTo>
                  <a:lnTo>
                    <a:pt x="767702" y="236270"/>
                  </a:lnTo>
                  <a:lnTo>
                    <a:pt x="719328" y="267703"/>
                  </a:lnTo>
                  <a:lnTo>
                    <a:pt x="660501" y="288607"/>
                  </a:lnTo>
                  <a:lnTo>
                    <a:pt x="598258" y="291744"/>
                  </a:lnTo>
                  <a:lnTo>
                    <a:pt x="541566" y="281152"/>
                  </a:lnTo>
                  <a:lnTo>
                    <a:pt x="511606" y="270357"/>
                  </a:lnTo>
                  <a:lnTo>
                    <a:pt x="495642" y="264617"/>
                  </a:lnTo>
                  <a:lnTo>
                    <a:pt x="465721" y="249936"/>
                  </a:lnTo>
                  <a:lnTo>
                    <a:pt x="479806" y="233972"/>
                  </a:lnTo>
                  <a:lnTo>
                    <a:pt x="487756" y="224967"/>
                  </a:lnTo>
                  <a:lnTo>
                    <a:pt x="523862" y="192189"/>
                  </a:lnTo>
                  <a:lnTo>
                    <a:pt x="572236" y="160756"/>
                  </a:lnTo>
                  <a:lnTo>
                    <a:pt x="631063" y="139852"/>
                  </a:lnTo>
                  <a:lnTo>
                    <a:pt x="693331" y="136715"/>
                  </a:lnTo>
                  <a:lnTo>
                    <a:pt x="750011" y="147307"/>
                  </a:lnTo>
                  <a:lnTo>
                    <a:pt x="795921" y="163830"/>
                  </a:lnTo>
                  <a:lnTo>
                    <a:pt x="825817" y="178511"/>
                  </a:lnTo>
                  <a:lnTo>
                    <a:pt x="825817" y="157099"/>
                  </a:lnTo>
                  <a:lnTo>
                    <a:pt x="798131" y="143840"/>
                  </a:lnTo>
                  <a:lnTo>
                    <a:pt x="777379" y="136715"/>
                  </a:lnTo>
                  <a:lnTo>
                    <a:pt x="750125" y="127342"/>
                  </a:lnTo>
                  <a:lnTo>
                    <a:pt x="691718" y="117398"/>
                  </a:lnTo>
                  <a:lnTo>
                    <a:pt x="627354" y="121208"/>
                  </a:lnTo>
                  <a:lnTo>
                    <a:pt x="566801" y="142074"/>
                  </a:lnTo>
                  <a:lnTo>
                    <a:pt x="516851" y="173278"/>
                  </a:lnTo>
                  <a:lnTo>
                    <a:pt x="478840" y="206641"/>
                  </a:lnTo>
                  <a:lnTo>
                    <a:pt x="454113" y="233972"/>
                  </a:lnTo>
                  <a:lnTo>
                    <a:pt x="432612" y="174777"/>
                  </a:lnTo>
                  <a:lnTo>
                    <a:pt x="406311" y="129667"/>
                  </a:lnTo>
                  <a:lnTo>
                    <a:pt x="376072" y="100926"/>
                  </a:lnTo>
                  <a:lnTo>
                    <a:pt x="342709" y="90843"/>
                  </a:lnTo>
                  <a:lnTo>
                    <a:pt x="337451" y="90843"/>
                  </a:lnTo>
                  <a:lnTo>
                    <a:pt x="333209" y="95097"/>
                  </a:lnTo>
                  <a:lnTo>
                    <a:pt x="333209" y="105600"/>
                  </a:lnTo>
                  <a:lnTo>
                    <a:pt x="337451" y="109855"/>
                  </a:lnTo>
                  <a:lnTo>
                    <a:pt x="342709" y="109855"/>
                  </a:lnTo>
                  <a:lnTo>
                    <a:pt x="366102" y="116687"/>
                  </a:lnTo>
                  <a:lnTo>
                    <a:pt x="408139" y="167068"/>
                  </a:lnTo>
                  <a:lnTo>
                    <a:pt x="425792" y="207784"/>
                  </a:lnTo>
                  <a:lnTo>
                    <a:pt x="440550" y="256959"/>
                  </a:lnTo>
                  <a:lnTo>
                    <a:pt x="451904" y="313182"/>
                  </a:lnTo>
                  <a:lnTo>
                    <a:pt x="459371" y="375031"/>
                  </a:lnTo>
                  <a:lnTo>
                    <a:pt x="462457" y="441096"/>
                  </a:lnTo>
                  <a:lnTo>
                    <a:pt x="440931" y="437388"/>
                  </a:lnTo>
                  <a:lnTo>
                    <a:pt x="419087" y="430530"/>
                  </a:lnTo>
                  <a:lnTo>
                    <a:pt x="396544" y="421347"/>
                  </a:lnTo>
                  <a:lnTo>
                    <a:pt x="338404" y="395160"/>
                  </a:lnTo>
                  <a:lnTo>
                    <a:pt x="313918" y="385965"/>
                  </a:lnTo>
                  <a:lnTo>
                    <a:pt x="300977" y="381114"/>
                  </a:lnTo>
                  <a:lnTo>
                    <a:pt x="259969" y="370903"/>
                  </a:lnTo>
                  <a:lnTo>
                    <a:pt x="214680" y="366953"/>
                  </a:lnTo>
                  <a:lnTo>
                    <a:pt x="176682" y="371830"/>
                  </a:lnTo>
                  <a:lnTo>
                    <a:pt x="140665" y="385864"/>
                  </a:lnTo>
                  <a:lnTo>
                    <a:pt x="107315" y="408127"/>
                  </a:lnTo>
                  <a:lnTo>
                    <a:pt x="77279" y="437705"/>
                  </a:lnTo>
                  <a:lnTo>
                    <a:pt x="51219" y="473697"/>
                  </a:lnTo>
                  <a:lnTo>
                    <a:pt x="29806" y="515188"/>
                  </a:lnTo>
                  <a:lnTo>
                    <a:pt x="13690" y="561263"/>
                  </a:lnTo>
                  <a:lnTo>
                    <a:pt x="3530" y="611009"/>
                  </a:lnTo>
                  <a:lnTo>
                    <a:pt x="0" y="663511"/>
                  </a:lnTo>
                  <a:lnTo>
                    <a:pt x="2463" y="706526"/>
                  </a:lnTo>
                  <a:lnTo>
                    <a:pt x="9626" y="752043"/>
                  </a:lnTo>
                  <a:lnTo>
                    <a:pt x="21209" y="799045"/>
                  </a:lnTo>
                  <a:lnTo>
                    <a:pt x="36906" y="846543"/>
                  </a:lnTo>
                  <a:lnTo>
                    <a:pt x="56400" y="893521"/>
                  </a:lnTo>
                  <a:lnTo>
                    <a:pt x="79400" y="938987"/>
                  </a:lnTo>
                  <a:lnTo>
                    <a:pt x="105613" y="981925"/>
                  </a:lnTo>
                  <a:lnTo>
                    <a:pt x="134721" y="1021334"/>
                  </a:lnTo>
                  <a:lnTo>
                    <a:pt x="166433" y="1056208"/>
                  </a:lnTo>
                  <a:lnTo>
                    <a:pt x="200444" y="1085557"/>
                  </a:lnTo>
                  <a:lnTo>
                    <a:pt x="236448" y="1108367"/>
                  </a:lnTo>
                  <a:lnTo>
                    <a:pt x="305041" y="1140841"/>
                  </a:lnTo>
                  <a:lnTo>
                    <a:pt x="359333" y="1160513"/>
                  </a:lnTo>
                  <a:lnTo>
                    <a:pt x="402437" y="1170584"/>
                  </a:lnTo>
                  <a:lnTo>
                    <a:pt x="467512" y="1174775"/>
                  </a:lnTo>
                  <a:lnTo>
                    <a:pt x="486600" y="1174788"/>
                  </a:lnTo>
                  <a:lnTo>
                    <a:pt x="488251" y="1174788"/>
                  </a:lnTo>
                  <a:lnTo>
                    <a:pt x="552640" y="1169936"/>
                  </a:lnTo>
                  <a:lnTo>
                    <a:pt x="594982" y="1159535"/>
                  </a:lnTo>
                  <a:lnTo>
                    <a:pt x="647928" y="1139977"/>
                  </a:lnTo>
                  <a:lnTo>
                    <a:pt x="714387" y="1108367"/>
                  </a:lnTo>
                  <a:lnTo>
                    <a:pt x="750404" y="1085557"/>
                  </a:lnTo>
                  <a:lnTo>
                    <a:pt x="784415" y="1056208"/>
                  </a:lnTo>
                  <a:lnTo>
                    <a:pt x="816127" y="1021334"/>
                  </a:lnTo>
                  <a:lnTo>
                    <a:pt x="845235" y="981925"/>
                  </a:lnTo>
                  <a:lnTo>
                    <a:pt x="871448" y="938987"/>
                  </a:lnTo>
                  <a:lnTo>
                    <a:pt x="894448" y="893521"/>
                  </a:lnTo>
                  <a:lnTo>
                    <a:pt x="913942" y="846543"/>
                  </a:lnTo>
                  <a:lnTo>
                    <a:pt x="929640" y="799045"/>
                  </a:lnTo>
                  <a:lnTo>
                    <a:pt x="941209" y="752043"/>
                  </a:lnTo>
                  <a:lnTo>
                    <a:pt x="948385" y="706526"/>
                  </a:lnTo>
                  <a:lnTo>
                    <a:pt x="950836" y="663511"/>
                  </a:lnTo>
                  <a:close/>
                </a:path>
                <a:path w="2804795" h="1175384">
                  <a:moveTo>
                    <a:pt x="2804388" y="211848"/>
                  </a:moveTo>
                  <a:lnTo>
                    <a:pt x="2774734" y="203174"/>
                  </a:lnTo>
                  <a:lnTo>
                    <a:pt x="2778823" y="197129"/>
                  </a:lnTo>
                  <a:lnTo>
                    <a:pt x="2765310" y="200355"/>
                  </a:lnTo>
                  <a:lnTo>
                    <a:pt x="2756674" y="197726"/>
                  </a:lnTo>
                  <a:lnTo>
                    <a:pt x="2728391" y="188658"/>
                  </a:lnTo>
                  <a:lnTo>
                    <a:pt x="2728391" y="233946"/>
                  </a:lnTo>
                  <a:lnTo>
                    <a:pt x="2692603" y="284060"/>
                  </a:lnTo>
                  <a:lnTo>
                    <a:pt x="2654439" y="334352"/>
                  </a:lnTo>
                  <a:lnTo>
                    <a:pt x="2616149" y="381711"/>
                  </a:lnTo>
                  <a:lnTo>
                    <a:pt x="2577744" y="426123"/>
                  </a:lnTo>
                  <a:lnTo>
                    <a:pt x="2539212" y="467588"/>
                  </a:lnTo>
                  <a:lnTo>
                    <a:pt x="2500579" y="506095"/>
                  </a:lnTo>
                  <a:lnTo>
                    <a:pt x="2461831" y="541655"/>
                  </a:lnTo>
                  <a:lnTo>
                    <a:pt x="2422995" y="574243"/>
                  </a:lnTo>
                  <a:lnTo>
                    <a:pt x="2384044" y="603859"/>
                  </a:lnTo>
                  <a:lnTo>
                    <a:pt x="2345004" y="630516"/>
                  </a:lnTo>
                  <a:lnTo>
                    <a:pt x="2305875" y="654189"/>
                  </a:lnTo>
                  <a:lnTo>
                    <a:pt x="2266670" y="674890"/>
                  </a:lnTo>
                  <a:lnTo>
                    <a:pt x="2227376" y="692607"/>
                  </a:lnTo>
                  <a:lnTo>
                    <a:pt x="2188019" y="707339"/>
                  </a:lnTo>
                  <a:lnTo>
                    <a:pt x="2148586" y="719074"/>
                  </a:lnTo>
                  <a:lnTo>
                    <a:pt x="2109089" y="727811"/>
                  </a:lnTo>
                  <a:lnTo>
                    <a:pt x="2069528" y="733552"/>
                  </a:lnTo>
                  <a:lnTo>
                    <a:pt x="2029917" y="736282"/>
                  </a:lnTo>
                  <a:lnTo>
                    <a:pt x="1990255" y="736003"/>
                  </a:lnTo>
                  <a:lnTo>
                    <a:pt x="1929879" y="729767"/>
                  </a:lnTo>
                  <a:lnTo>
                    <a:pt x="1871624" y="717016"/>
                  </a:lnTo>
                  <a:lnTo>
                    <a:pt x="1815617" y="698525"/>
                  </a:lnTo>
                  <a:lnTo>
                    <a:pt x="1761959" y="675017"/>
                  </a:lnTo>
                  <a:lnTo>
                    <a:pt x="1710766" y="647268"/>
                  </a:lnTo>
                  <a:lnTo>
                    <a:pt x="1662137" y="616026"/>
                  </a:lnTo>
                  <a:lnTo>
                    <a:pt x="1616202" y="582015"/>
                  </a:lnTo>
                  <a:lnTo>
                    <a:pt x="1573072" y="546023"/>
                  </a:lnTo>
                  <a:lnTo>
                    <a:pt x="1532839" y="508762"/>
                  </a:lnTo>
                  <a:lnTo>
                    <a:pt x="1495628" y="471017"/>
                  </a:lnTo>
                  <a:lnTo>
                    <a:pt x="1461554" y="433514"/>
                  </a:lnTo>
                  <a:lnTo>
                    <a:pt x="1430731" y="397002"/>
                  </a:lnTo>
                  <a:lnTo>
                    <a:pt x="1403261" y="362254"/>
                  </a:lnTo>
                  <a:lnTo>
                    <a:pt x="1379245" y="329996"/>
                  </a:lnTo>
                  <a:lnTo>
                    <a:pt x="1341996" y="275844"/>
                  </a:lnTo>
                  <a:lnTo>
                    <a:pt x="1320139" y="240982"/>
                  </a:lnTo>
                  <a:lnTo>
                    <a:pt x="1354556" y="238582"/>
                  </a:lnTo>
                  <a:lnTo>
                    <a:pt x="1397431" y="246380"/>
                  </a:lnTo>
                  <a:lnTo>
                    <a:pt x="1446352" y="262356"/>
                  </a:lnTo>
                  <a:lnTo>
                    <a:pt x="1498892" y="284480"/>
                  </a:lnTo>
                  <a:lnTo>
                    <a:pt x="1552600" y="310718"/>
                  </a:lnTo>
                  <a:lnTo>
                    <a:pt x="1605076" y="339051"/>
                  </a:lnTo>
                  <a:lnTo>
                    <a:pt x="1653870" y="367436"/>
                  </a:lnTo>
                  <a:lnTo>
                    <a:pt x="1696567" y="393852"/>
                  </a:lnTo>
                  <a:lnTo>
                    <a:pt x="1730730" y="416255"/>
                  </a:lnTo>
                  <a:lnTo>
                    <a:pt x="1794357" y="448437"/>
                  </a:lnTo>
                  <a:lnTo>
                    <a:pt x="1857413" y="470865"/>
                  </a:lnTo>
                  <a:lnTo>
                    <a:pt x="1919236" y="484720"/>
                  </a:lnTo>
                  <a:lnTo>
                    <a:pt x="1979180" y="491172"/>
                  </a:lnTo>
                  <a:lnTo>
                    <a:pt x="2036584" y="491401"/>
                  </a:lnTo>
                  <a:lnTo>
                    <a:pt x="2090801" y="486575"/>
                  </a:lnTo>
                  <a:lnTo>
                    <a:pt x="2141169" y="477862"/>
                  </a:lnTo>
                  <a:lnTo>
                    <a:pt x="2187041" y="466458"/>
                  </a:lnTo>
                  <a:lnTo>
                    <a:pt x="2227745" y="453529"/>
                  </a:lnTo>
                  <a:lnTo>
                    <a:pt x="2291080" y="427748"/>
                  </a:lnTo>
                  <a:lnTo>
                    <a:pt x="2325941" y="409956"/>
                  </a:lnTo>
                  <a:lnTo>
                    <a:pt x="2384069" y="374713"/>
                  </a:lnTo>
                  <a:lnTo>
                    <a:pt x="2437409" y="345808"/>
                  </a:lnTo>
                  <a:lnTo>
                    <a:pt x="2490000" y="320167"/>
                  </a:lnTo>
                  <a:lnTo>
                    <a:pt x="2540774" y="297726"/>
                  </a:lnTo>
                  <a:lnTo>
                    <a:pt x="2588691" y="278409"/>
                  </a:lnTo>
                  <a:lnTo>
                    <a:pt x="2632697" y="262140"/>
                  </a:lnTo>
                  <a:lnTo>
                    <a:pt x="2671724" y="248831"/>
                  </a:lnTo>
                  <a:lnTo>
                    <a:pt x="2722969" y="235483"/>
                  </a:lnTo>
                  <a:lnTo>
                    <a:pt x="2728391" y="233946"/>
                  </a:lnTo>
                  <a:lnTo>
                    <a:pt x="2728391" y="188658"/>
                  </a:lnTo>
                  <a:lnTo>
                    <a:pt x="2727109" y="188239"/>
                  </a:lnTo>
                  <a:lnTo>
                    <a:pt x="2727109" y="210235"/>
                  </a:lnTo>
                  <a:lnTo>
                    <a:pt x="2720302" y="212102"/>
                  </a:lnTo>
                  <a:lnTo>
                    <a:pt x="2684081" y="222999"/>
                  </a:lnTo>
                  <a:lnTo>
                    <a:pt x="2672677" y="226771"/>
                  </a:lnTo>
                  <a:lnTo>
                    <a:pt x="2670695" y="227279"/>
                  </a:lnTo>
                  <a:lnTo>
                    <a:pt x="2609583" y="240944"/>
                  </a:lnTo>
                  <a:lnTo>
                    <a:pt x="2548064" y="252679"/>
                  </a:lnTo>
                  <a:lnTo>
                    <a:pt x="2542908" y="253517"/>
                  </a:lnTo>
                  <a:lnTo>
                    <a:pt x="2542908" y="274599"/>
                  </a:lnTo>
                  <a:lnTo>
                    <a:pt x="2520746" y="283616"/>
                  </a:lnTo>
                  <a:lnTo>
                    <a:pt x="2455151" y="313639"/>
                  </a:lnTo>
                  <a:lnTo>
                    <a:pt x="2387498" y="348843"/>
                  </a:lnTo>
                  <a:lnTo>
                    <a:pt x="2319896" y="389356"/>
                  </a:lnTo>
                  <a:lnTo>
                    <a:pt x="2314283" y="392620"/>
                  </a:lnTo>
                  <a:lnTo>
                    <a:pt x="2275687" y="411988"/>
                  </a:lnTo>
                  <a:lnTo>
                    <a:pt x="2205901" y="439064"/>
                  </a:lnTo>
                  <a:lnTo>
                    <a:pt x="2161298" y="451967"/>
                  </a:lnTo>
                  <a:lnTo>
                    <a:pt x="2111286" y="462572"/>
                  </a:lnTo>
                  <a:lnTo>
                    <a:pt x="2056650" y="469442"/>
                  </a:lnTo>
                  <a:lnTo>
                    <a:pt x="1998179" y="471195"/>
                  </a:lnTo>
                  <a:lnTo>
                    <a:pt x="1936661" y="466394"/>
                  </a:lnTo>
                  <a:lnTo>
                    <a:pt x="1872919" y="453644"/>
                  </a:lnTo>
                  <a:lnTo>
                    <a:pt x="1807718" y="431533"/>
                  </a:lnTo>
                  <a:lnTo>
                    <a:pt x="1741855" y="398640"/>
                  </a:lnTo>
                  <a:lnTo>
                    <a:pt x="1729003" y="390093"/>
                  </a:lnTo>
                  <a:lnTo>
                    <a:pt x="1700784" y="371932"/>
                  </a:lnTo>
                  <a:lnTo>
                    <a:pt x="1660334" y="347040"/>
                  </a:lnTo>
                  <a:lnTo>
                    <a:pt x="1610817" y="318300"/>
                  </a:lnTo>
                  <a:lnTo>
                    <a:pt x="1555394" y="288594"/>
                  </a:lnTo>
                  <a:lnTo>
                    <a:pt x="1497228" y="260807"/>
                  </a:lnTo>
                  <a:lnTo>
                    <a:pt x="1496644" y="260578"/>
                  </a:lnTo>
                  <a:lnTo>
                    <a:pt x="1535239" y="266712"/>
                  </a:lnTo>
                  <a:lnTo>
                    <a:pt x="1591691" y="274866"/>
                  </a:lnTo>
                  <a:lnTo>
                    <a:pt x="1652765" y="282765"/>
                  </a:lnTo>
                  <a:lnTo>
                    <a:pt x="1718043" y="290144"/>
                  </a:lnTo>
                  <a:lnTo>
                    <a:pt x="1787105" y="296748"/>
                  </a:lnTo>
                  <a:lnTo>
                    <a:pt x="1859572" y="302323"/>
                  </a:lnTo>
                  <a:lnTo>
                    <a:pt x="1935035" y="306616"/>
                  </a:lnTo>
                  <a:lnTo>
                    <a:pt x="2013089" y="309372"/>
                  </a:lnTo>
                  <a:lnTo>
                    <a:pt x="2093315" y="310349"/>
                  </a:lnTo>
                  <a:lnTo>
                    <a:pt x="2140369" y="310007"/>
                  </a:lnTo>
                  <a:lnTo>
                    <a:pt x="2187930" y="308927"/>
                  </a:lnTo>
                  <a:lnTo>
                    <a:pt x="2235936" y="307086"/>
                  </a:lnTo>
                  <a:lnTo>
                    <a:pt x="2284311" y="304419"/>
                  </a:lnTo>
                  <a:lnTo>
                    <a:pt x="2332952" y="300888"/>
                  </a:lnTo>
                  <a:lnTo>
                    <a:pt x="2381796" y="296430"/>
                  </a:lnTo>
                  <a:lnTo>
                    <a:pt x="2430780" y="291007"/>
                  </a:lnTo>
                  <a:lnTo>
                    <a:pt x="2442654" y="289445"/>
                  </a:lnTo>
                  <a:lnTo>
                    <a:pt x="2479802" y="284568"/>
                  </a:lnTo>
                  <a:lnTo>
                    <a:pt x="2528798" y="277075"/>
                  </a:lnTo>
                  <a:lnTo>
                    <a:pt x="2542908" y="274599"/>
                  </a:lnTo>
                  <a:lnTo>
                    <a:pt x="2542908" y="253517"/>
                  </a:lnTo>
                  <a:lnTo>
                    <a:pt x="2486317" y="262597"/>
                  </a:lnTo>
                  <a:lnTo>
                    <a:pt x="2424493" y="270802"/>
                  </a:lnTo>
                  <a:lnTo>
                    <a:pt x="2362746" y="277380"/>
                  </a:lnTo>
                  <a:lnTo>
                    <a:pt x="2301240" y="282435"/>
                  </a:lnTo>
                  <a:lnTo>
                    <a:pt x="2240140" y="286067"/>
                  </a:lnTo>
                  <a:lnTo>
                    <a:pt x="2179586" y="288378"/>
                  </a:lnTo>
                  <a:lnTo>
                    <a:pt x="2119757" y="289445"/>
                  </a:lnTo>
                  <a:lnTo>
                    <a:pt x="2060790" y="289394"/>
                  </a:lnTo>
                  <a:lnTo>
                    <a:pt x="2002853" y="288315"/>
                  </a:lnTo>
                  <a:lnTo>
                    <a:pt x="1946109" y="286296"/>
                  </a:lnTo>
                  <a:lnTo>
                    <a:pt x="1890712" y="283451"/>
                  </a:lnTo>
                  <a:lnTo>
                    <a:pt x="1836813" y="279869"/>
                  </a:lnTo>
                  <a:lnTo>
                    <a:pt x="1784565" y="275640"/>
                  </a:lnTo>
                  <a:lnTo>
                    <a:pt x="1734146" y="270891"/>
                  </a:lnTo>
                  <a:lnTo>
                    <a:pt x="1685709" y="265684"/>
                  </a:lnTo>
                  <a:lnTo>
                    <a:pt x="1639392" y="260146"/>
                  </a:lnTo>
                  <a:lnTo>
                    <a:pt x="1595374" y="254368"/>
                  </a:lnTo>
                  <a:lnTo>
                    <a:pt x="1553806" y="248437"/>
                  </a:lnTo>
                  <a:lnTo>
                    <a:pt x="1514843" y="242468"/>
                  </a:lnTo>
                  <a:lnTo>
                    <a:pt x="1445374" y="230784"/>
                  </a:lnTo>
                  <a:lnTo>
                    <a:pt x="1388237" y="220103"/>
                  </a:lnTo>
                  <a:lnTo>
                    <a:pt x="1344676" y="211213"/>
                  </a:lnTo>
                  <a:lnTo>
                    <a:pt x="1413002" y="189585"/>
                  </a:lnTo>
                  <a:lnTo>
                    <a:pt x="1474368" y="166382"/>
                  </a:lnTo>
                  <a:lnTo>
                    <a:pt x="1526425" y="144030"/>
                  </a:lnTo>
                  <a:lnTo>
                    <a:pt x="1566799" y="124929"/>
                  </a:lnTo>
                  <a:lnTo>
                    <a:pt x="1603070" y="106108"/>
                  </a:lnTo>
                  <a:lnTo>
                    <a:pt x="1676857" y="62941"/>
                  </a:lnTo>
                  <a:lnTo>
                    <a:pt x="1743240" y="35902"/>
                  </a:lnTo>
                  <a:lnTo>
                    <a:pt x="1802320" y="22491"/>
                  </a:lnTo>
                  <a:lnTo>
                    <a:pt x="1854212" y="20231"/>
                  </a:lnTo>
                  <a:lnTo>
                    <a:pt x="1899031" y="26631"/>
                  </a:lnTo>
                  <a:lnTo>
                    <a:pt x="1936864" y="39204"/>
                  </a:lnTo>
                  <a:lnTo>
                    <a:pt x="1992096" y="72923"/>
                  </a:lnTo>
                  <a:lnTo>
                    <a:pt x="2020785" y="101485"/>
                  </a:lnTo>
                  <a:lnTo>
                    <a:pt x="2033447" y="119138"/>
                  </a:lnTo>
                  <a:lnTo>
                    <a:pt x="2042185" y="108204"/>
                  </a:lnTo>
                  <a:lnTo>
                    <a:pt x="2065591" y="85382"/>
                  </a:lnTo>
                  <a:lnTo>
                    <a:pt x="2081517" y="69850"/>
                  </a:lnTo>
                  <a:lnTo>
                    <a:pt x="2125561" y="44831"/>
                  </a:lnTo>
                  <a:lnTo>
                    <a:pt x="2172754" y="31254"/>
                  </a:lnTo>
                  <a:lnTo>
                    <a:pt x="2221573" y="27228"/>
                  </a:lnTo>
                  <a:lnTo>
                    <a:pt x="2270493" y="30835"/>
                  </a:lnTo>
                  <a:lnTo>
                    <a:pt x="2318004" y="40208"/>
                  </a:lnTo>
                  <a:lnTo>
                    <a:pt x="2362479" y="53403"/>
                  </a:lnTo>
                  <a:lnTo>
                    <a:pt x="2402484" y="68554"/>
                  </a:lnTo>
                  <a:lnTo>
                    <a:pt x="2462847" y="97116"/>
                  </a:lnTo>
                  <a:lnTo>
                    <a:pt x="2486774" y="110705"/>
                  </a:lnTo>
                  <a:lnTo>
                    <a:pt x="2535898" y="136436"/>
                  </a:lnTo>
                  <a:lnTo>
                    <a:pt x="2589453" y="160147"/>
                  </a:lnTo>
                  <a:lnTo>
                    <a:pt x="2642882" y="181076"/>
                  </a:lnTo>
                  <a:lnTo>
                    <a:pt x="2691676" y="198488"/>
                  </a:lnTo>
                  <a:lnTo>
                    <a:pt x="2727109" y="210235"/>
                  </a:lnTo>
                  <a:lnTo>
                    <a:pt x="2727109" y="188239"/>
                  </a:lnTo>
                  <a:lnTo>
                    <a:pt x="2721102" y="186309"/>
                  </a:lnTo>
                  <a:lnTo>
                    <a:pt x="2670645" y="168935"/>
                  </a:lnTo>
                  <a:lnTo>
                    <a:pt x="2612072" y="146761"/>
                  </a:lnTo>
                  <a:lnTo>
                    <a:pt x="2552128" y="121018"/>
                  </a:lnTo>
                  <a:lnTo>
                    <a:pt x="2497594" y="92887"/>
                  </a:lnTo>
                  <a:lnTo>
                    <a:pt x="2490876" y="88887"/>
                  </a:lnTo>
                  <a:lnTo>
                    <a:pt x="2473299" y="79108"/>
                  </a:lnTo>
                  <a:lnTo>
                    <a:pt x="2446363" y="65481"/>
                  </a:lnTo>
                  <a:lnTo>
                    <a:pt x="2411603" y="49923"/>
                  </a:lnTo>
                  <a:lnTo>
                    <a:pt x="2370531" y="34328"/>
                  </a:lnTo>
                  <a:lnTo>
                    <a:pt x="2346731" y="27228"/>
                  </a:lnTo>
                  <a:lnTo>
                    <a:pt x="2324671" y="20637"/>
                  </a:lnTo>
                  <a:lnTo>
                    <a:pt x="2275548" y="10744"/>
                  </a:lnTo>
                  <a:lnTo>
                    <a:pt x="2224684" y="6578"/>
                  </a:lnTo>
                  <a:lnTo>
                    <a:pt x="2173592" y="10033"/>
                  </a:lnTo>
                  <a:lnTo>
                    <a:pt x="2123783" y="23050"/>
                  </a:lnTo>
                  <a:lnTo>
                    <a:pt x="2076805" y="47523"/>
                  </a:lnTo>
                  <a:lnTo>
                    <a:pt x="2034159" y="85382"/>
                  </a:lnTo>
                  <a:lnTo>
                    <a:pt x="2021789" y="72491"/>
                  </a:lnTo>
                  <a:lnTo>
                    <a:pt x="1980501" y="40195"/>
                  </a:lnTo>
                  <a:lnTo>
                    <a:pt x="1940648" y="20231"/>
                  </a:lnTo>
                  <a:lnTo>
                    <a:pt x="1876996" y="2501"/>
                  </a:lnTo>
                  <a:lnTo>
                    <a:pt x="1831314" y="0"/>
                  </a:lnTo>
                  <a:lnTo>
                    <a:pt x="1780019" y="5524"/>
                  </a:lnTo>
                  <a:lnTo>
                    <a:pt x="1723059" y="20904"/>
                  </a:lnTo>
                  <a:lnTo>
                    <a:pt x="1660448" y="47917"/>
                  </a:lnTo>
                  <a:lnTo>
                    <a:pt x="1592148" y="88366"/>
                  </a:lnTo>
                  <a:lnTo>
                    <a:pt x="1580845" y="94437"/>
                  </a:lnTo>
                  <a:lnTo>
                    <a:pt x="1503730" y="131368"/>
                  </a:lnTo>
                  <a:lnTo>
                    <a:pt x="1444078" y="155968"/>
                  </a:lnTo>
                  <a:lnTo>
                    <a:pt x="1374482" y="180492"/>
                  </a:lnTo>
                  <a:lnTo>
                    <a:pt x="1298016" y="201815"/>
                  </a:lnTo>
                  <a:lnTo>
                    <a:pt x="1256233" y="211709"/>
                  </a:lnTo>
                  <a:lnTo>
                    <a:pt x="1297901" y="222072"/>
                  </a:lnTo>
                  <a:lnTo>
                    <a:pt x="1308595" y="224561"/>
                  </a:lnTo>
                  <a:lnTo>
                    <a:pt x="1300213" y="226504"/>
                  </a:lnTo>
                  <a:lnTo>
                    <a:pt x="1290713" y="231432"/>
                  </a:lnTo>
                  <a:lnTo>
                    <a:pt x="1317320" y="275996"/>
                  </a:lnTo>
                  <a:lnTo>
                    <a:pt x="1352651" y="328498"/>
                  </a:lnTo>
                  <a:lnTo>
                    <a:pt x="1376349" y="361099"/>
                  </a:lnTo>
                  <a:lnTo>
                    <a:pt x="1403896" y="396748"/>
                  </a:lnTo>
                  <a:lnTo>
                    <a:pt x="1435163" y="434619"/>
                  </a:lnTo>
                  <a:lnTo>
                    <a:pt x="1470012" y="473862"/>
                  </a:lnTo>
                  <a:lnTo>
                    <a:pt x="1508340" y="513638"/>
                  </a:lnTo>
                  <a:lnTo>
                    <a:pt x="1550009" y="553110"/>
                  </a:lnTo>
                  <a:lnTo>
                    <a:pt x="1594904" y="591426"/>
                  </a:lnTo>
                  <a:lnTo>
                    <a:pt x="1642897" y="627761"/>
                  </a:lnTo>
                  <a:lnTo>
                    <a:pt x="1693887" y="661263"/>
                  </a:lnTo>
                  <a:lnTo>
                    <a:pt x="1747748" y="691095"/>
                  </a:lnTo>
                  <a:lnTo>
                    <a:pt x="1804301" y="716394"/>
                  </a:lnTo>
                  <a:lnTo>
                    <a:pt x="1863496" y="736346"/>
                  </a:lnTo>
                  <a:lnTo>
                    <a:pt x="1925180" y="750112"/>
                  </a:lnTo>
                  <a:lnTo>
                    <a:pt x="1989239" y="756831"/>
                  </a:lnTo>
                  <a:lnTo>
                    <a:pt x="2005469" y="757364"/>
                  </a:lnTo>
                  <a:lnTo>
                    <a:pt x="2013597" y="757364"/>
                  </a:lnTo>
                  <a:lnTo>
                    <a:pt x="2051951" y="756018"/>
                  </a:lnTo>
                  <a:lnTo>
                    <a:pt x="2090242" y="751941"/>
                  </a:lnTo>
                  <a:lnTo>
                    <a:pt x="2128469" y="745172"/>
                  </a:lnTo>
                  <a:lnTo>
                    <a:pt x="2166632" y="735698"/>
                  </a:lnTo>
                  <a:lnTo>
                    <a:pt x="2204720" y="723531"/>
                  </a:lnTo>
                  <a:lnTo>
                    <a:pt x="2242731" y="708660"/>
                  </a:lnTo>
                  <a:lnTo>
                    <a:pt x="2280666" y="691083"/>
                  </a:lnTo>
                  <a:lnTo>
                    <a:pt x="2318486" y="670839"/>
                  </a:lnTo>
                  <a:lnTo>
                    <a:pt x="2356231" y="647903"/>
                  </a:lnTo>
                  <a:lnTo>
                    <a:pt x="2393873" y="622287"/>
                  </a:lnTo>
                  <a:lnTo>
                    <a:pt x="2431415" y="593991"/>
                  </a:lnTo>
                  <a:lnTo>
                    <a:pt x="2468842" y="563016"/>
                  </a:lnTo>
                  <a:lnTo>
                    <a:pt x="2506167" y="529374"/>
                  </a:lnTo>
                  <a:lnTo>
                    <a:pt x="2543365" y="493052"/>
                  </a:lnTo>
                  <a:lnTo>
                    <a:pt x="2580436" y="454075"/>
                  </a:lnTo>
                  <a:lnTo>
                    <a:pt x="2617381" y="412432"/>
                  </a:lnTo>
                  <a:lnTo>
                    <a:pt x="2654198" y="368134"/>
                  </a:lnTo>
                  <a:lnTo>
                    <a:pt x="2690876" y="321183"/>
                  </a:lnTo>
                  <a:lnTo>
                    <a:pt x="2727401" y="271589"/>
                  </a:lnTo>
                  <a:lnTo>
                    <a:pt x="2755785" y="230822"/>
                  </a:lnTo>
                  <a:lnTo>
                    <a:pt x="2759811" y="225031"/>
                  </a:lnTo>
                  <a:lnTo>
                    <a:pt x="2770670" y="221945"/>
                  </a:lnTo>
                  <a:lnTo>
                    <a:pt x="2804388" y="21184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24005"/>
              <a:ext cx="4044962" cy="6199576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8" y="385743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20545" y="38420"/>
                </a:moveTo>
                <a:lnTo>
                  <a:pt x="78684" y="41311"/>
                </a:lnTo>
                <a:lnTo>
                  <a:pt x="39001" y="55866"/>
                </a:lnTo>
                <a:lnTo>
                  <a:pt x="9028" y="87032"/>
                </a:lnTo>
                <a:lnTo>
                  <a:pt x="0" y="148449"/>
                </a:lnTo>
                <a:lnTo>
                  <a:pt x="14564" y="212670"/>
                </a:lnTo>
                <a:lnTo>
                  <a:pt x="37728" y="266974"/>
                </a:lnTo>
                <a:lnTo>
                  <a:pt x="64040" y="310193"/>
                </a:lnTo>
                <a:lnTo>
                  <a:pt x="88049" y="341159"/>
                </a:lnTo>
                <a:lnTo>
                  <a:pt x="94983" y="350526"/>
                </a:lnTo>
                <a:lnTo>
                  <a:pt x="100426" y="360700"/>
                </a:lnTo>
                <a:lnTo>
                  <a:pt x="104310" y="371533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8" y="464583"/>
                </a:lnTo>
                <a:lnTo>
                  <a:pt x="132670" y="505291"/>
                </a:lnTo>
                <a:lnTo>
                  <a:pt x="162001" y="568350"/>
                </a:lnTo>
                <a:lnTo>
                  <a:pt x="202615" y="596153"/>
                </a:lnTo>
                <a:lnTo>
                  <a:pt x="221792" y="598931"/>
                </a:lnTo>
                <a:lnTo>
                  <a:pt x="224993" y="598830"/>
                </a:lnTo>
                <a:lnTo>
                  <a:pt x="237629" y="597280"/>
                </a:lnTo>
                <a:lnTo>
                  <a:pt x="245084" y="593330"/>
                </a:lnTo>
                <a:lnTo>
                  <a:pt x="249453" y="586968"/>
                </a:lnTo>
                <a:lnTo>
                  <a:pt x="249576" y="586561"/>
                </a:lnTo>
                <a:lnTo>
                  <a:pt x="228625" y="586561"/>
                </a:lnTo>
                <a:lnTo>
                  <a:pt x="219062" y="586066"/>
                </a:lnTo>
                <a:lnTo>
                  <a:pt x="180493" y="570982"/>
                </a:lnTo>
                <a:lnTo>
                  <a:pt x="147366" y="508137"/>
                </a:lnTo>
                <a:lnTo>
                  <a:pt x="133341" y="466263"/>
                </a:lnTo>
                <a:lnTo>
                  <a:pt x="123532" y="416851"/>
                </a:lnTo>
                <a:lnTo>
                  <a:pt x="119164" y="381329"/>
                </a:lnTo>
                <a:lnTo>
                  <a:pt x="116547" y="368144"/>
                </a:lnTo>
                <a:lnTo>
                  <a:pt x="112044" y="355561"/>
                </a:lnTo>
                <a:lnTo>
                  <a:pt x="105728" y="343750"/>
                </a:lnTo>
                <a:lnTo>
                  <a:pt x="97675" y="332879"/>
                </a:lnTo>
                <a:lnTo>
                  <a:pt x="74472" y="302959"/>
                </a:lnTo>
                <a:lnTo>
                  <a:pt x="49047" y="261225"/>
                </a:lnTo>
                <a:lnTo>
                  <a:pt x="26670" y="208824"/>
                </a:lnTo>
                <a:lnTo>
                  <a:pt x="12611" y="146900"/>
                </a:lnTo>
                <a:lnTo>
                  <a:pt x="12111" y="120882"/>
                </a:lnTo>
                <a:lnTo>
                  <a:pt x="17452" y="98805"/>
                </a:lnTo>
                <a:lnTo>
                  <a:pt x="45554" y="66750"/>
                </a:lnTo>
                <a:lnTo>
                  <a:pt x="90779" y="52323"/>
                </a:lnTo>
                <a:lnTo>
                  <a:pt x="115959" y="51097"/>
                </a:lnTo>
                <a:lnTo>
                  <a:pt x="176751" y="51097"/>
                </a:lnTo>
                <a:lnTo>
                  <a:pt x="156877" y="43372"/>
                </a:lnTo>
                <a:lnTo>
                  <a:pt x="120545" y="38420"/>
                </a:lnTo>
                <a:close/>
              </a:path>
              <a:path w="518795" h="599440">
                <a:moveTo>
                  <a:pt x="314863" y="359091"/>
                </a:moveTo>
                <a:lnTo>
                  <a:pt x="292214" y="360133"/>
                </a:lnTo>
                <a:lnTo>
                  <a:pt x="291789" y="360133"/>
                </a:lnTo>
                <a:lnTo>
                  <a:pt x="285699" y="360857"/>
                </a:lnTo>
                <a:lnTo>
                  <a:pt x="285076" y="361009"/>
                </a:lnTo>
                <a:lnTo>
                  <a:pt x="262842" y="365474"/>
                </a:lnTo>
                <a:lnTo>
                  <a:pt x="244651" y="371788"/>
                </a:lnTo>
                <a:lnTo>
                  <a:pt x="230400" y="379994"/>
                </a:lnTo>
                <a:lnTo>
                  <a:pt x="219989" y="390130"/>
                </a:lnTo>
                <a:lnTo>
                  <a:pt x="212512" y="404381"/>
                </a:lnTo>
                <a:lnTo>
                  <a:pt x="209780" y="419637"/>
                </a:lnTo>
                <a:lnTo>
                  <a:pt x="210164" y="435234"/>
                </a:lnTo>
                <a:lnTo>
                  <a:pt x="212063" y="450675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87" y="470926"/>
                </a:lnTo>
                <a:lnTo>
                  <a:pt x="218560" y="483988"/>
                </a:lnTo>
                <a:lnTo>
                  <a:pt x="222596" y="497782"/>
                </a:lnTo>
                <a:lnTo>
                  <a:pt x="226974" y="511822"/>
                </a:lnTo>
                <a:lnTo>
                  <a:pt x="233223" y="532132"/>
                </a:lnTo>
                <a:lnTo>
                  <a:pt x="238479" y="552073"/>
                </a:lnTo>
                <a:lnTo>
                  <a:pt x="240988" y="568877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1"/>
                </a:lnTo>
                <a:lnTo>
                  <a:pt x="249576" y="586561"/>
                </a:lnTo>
                <a:lnTo>
                  <a:pt x="253566" y="573393"/>
                </a:lnTo>
                <a:lnTo>
                  <a:pt x="252090" y="555037"/>
                </a:lnTo>
                <a:lnTo>
                  <a:pt x="246701" y="532904"/>
                </a:lnTo>
                <a:lnTo>
                  <a:pt x="239077" y="507999"/>
                </a:lnTo>
                <a:lnTo>
                  <a:pt x="234832" y="494382"/>
                </a:lnTo>
                <a:lnTo>
                  <a:pt x="230927" y="481074"/>
                </a:lnTo>
                <a:lnTo>
                  <a:pt x="227779" y="468610"/>
                </a:lnTo>
                <a:lnTo>
                  <a:pt x="225806" y="457529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6" y="434698"/>
                </a:lnTo>
                <a:lnTo>
                  <a:pt x="222361" y="421341"/>
                </a:lnTo>
                <a:lnTo>
                  <a:pt x="224357" y="408965"/>
                </a:lnTo>
                <a:lnTo>
                  <a:pt x="252187" y="382314"/>
                </a:lnTo>
                <a:lnTo>
                  <a:pt x="290182" y="373125"/>
                </a:lnTo>
                <a:lnTo>
                  <a:pt x="311522" y="371744"/>
                </a:lnTo>
                <a:lnTo>
                  <a:pt x="360877" y="371744"/>
                </a:lnTo>
                <a:lnTo>
                  <a:pt x="349857" y="365327"/>
                </a:lnTo>
                <a:lnTo>
                  <a:pt x="334041" y="360816"/>
                </a:lnTo>
                <a:lnTo>
                  <a:pt x="326451" y="360133"/>
                </a:lnTo>
                <a:lnTo>
                  <a:pt x="291896" y="360120"/>
                </a:lnTo>
                <a:lnTo>
                  <a:pt x="326310" y="360120"/>
                </a:lnTo>
                <a:lnTo>
                  <a:pt x="314863" y="359091"/>
                </a:lnTo>
                <a:close/>
              </a:path>
              <a:path w="518795" h="599440">
                <a:moveTo>
                  <a:pt x="360877" y="371744"/>
                </a:moveTo>
                <a:lnTo>
                  <a:pt x="311522" y="371744"/>
                </a:lnTo>
                <a:lnTo>
                  <a:pt x="329285" y="372850"/>
                </a:lnTo>
                <a:lnTo>
                  <a:pt x="343581" y="376459"/>
                </a:lnTo>
                <a:lnTo>
                  <a:pt x="370422" y="416580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0" y="448741"/>
                </a:lnTo>
                <a:lnTo>
                  <a:pt x="373812" y="463292"/>
                </a:lnTo>
                <a:lnTo>
                  <a:pt x="373218" y="477725"/>
                </a:lnTo>
                <a:lnTo>
                  <a:pt x="372257" y="494382"/>
                </a:lnTo>
                <a:lnTo>
                  <a:pt x="371032" y="517638"/>
                </a:lnTo>
                <a:lnTo>
                  <a:pt x="374170" y="558584"/>
                </a:lnTo>
                <a:lnTo>
                  <a:pt x="395633" y="576811"/>
                </a:lnTo>
                <a:lnTo>
                  <a:pt x="404550" y="576785"/>
                </a:lnTo>
                <a:lnTo>
                  <a:pt x="414413" y="574687"/>
                </a:lnTo>
                <a:lnTo>
                  <a:pt x="429107" y="568344"/>
                </a:lnTo>
                <a:lnTo>
                  <a:pt x="433461" y="565327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0"/>
                </a:lnTo>
                <a:lnTo>
                  <a:pt x="385271" y="551159"/>
                </a:lnTo>
                <a:lnTo>
                  <a:pt x="383643" y="534252"/>
                </a:lnTo>
                <a:lnTo>
                  <a:pt x="383922" y="513632"/>
                </a:lnTo>
                <a:lnTo>
                  <a:pt x="385122" y="491629"/>
                </a:lnTo>
                <a:lnTo>
                  <a:pt x="385950" y="477390"/>
                </a:lnTo>
                <a:lnTo>
                  <a:pt x="386399" y="466263"/>
                </a:lnTo>
                <a:lnTo>
                  <a:pt x="386524" y="456247"/>
                </a:lnTo>
                <a:lnTo>
                  <a:pt x="386451" y="448741"/>
                </a:lnTo>
                <a:lnTo>
                  <a:pt x="385699" y="437895"/>
                </a:lnTo>
                <a:lnTo>
                  <a:pt x="385304" y="434698"/>
                </a:lnTo>
                <a:lnTo>
                  <a:pt x="384733" y="429297"/>
                </a:lnTo>
                <a:lnTo>
                  <a:pt x="382861" y="414035"/>
                </a:lnTo>
                <a:lnTo>
                  <a:pt x="379463" y="398812"/>
                </a:lnTo>
                <a:lnTo>
                  <a:pt x="373121" y="384668"/>
                </a:lnTo>
                <a:lnTo>
                  <a:pt x="362419" y="372643"/>
                </a:lnTo>
                <a:lnTo>
                  <a:pt x="360877" y="371744"/>
                </a:lnTo>
                <a:close/>
              </a:path>
              <a:path w="518795" h="599440">
                <a:moveTo>
                  <a:pt x="475818" y="12763"/>
                </a:moveTo>
                <a:lnTo>
                  <a:pt x="415207" y="12763"/>
                </a:lnTo>
                <a:lnTo>
                  <a:pt x="453428" y="16662"/>
                </a:lnTo>
                <a:lnTo>
                  <a:pt x="473261" y="26136"/>
                </a:lnTo>
                <a:lnTo>
                  <a:pt x="488462" y="40971"/>
                </a:lnTo>
                <a:lnTo>
                  <a:pt x="498989" y="61105"/>
                </a:lnTo>
                <a:lnTo>
                  <a:pt x="504799" y="86473"/>
                </a:lnTo>
                <a:lnTo>
                  <a:pt x="505716" y="153802"/>
                </a:lnTo>
                <a:lnTo>
                  <a:pt x="495307" y="212670"/>
                </a:lnTo>
                <a:lnTo>
                  <a:pt x="479808" y="259559"/>
                </a:lnTo>
                <a:lnTo>
                  <a:pt x="465416" y="291083"/>
                </a:lnTo>
                <a:lnTo>
                  <a:pt x="460965" y="301556"/>
                </a:lnTo>
                <a:lnTo>
                  <a:pt x="458163" y="312564"/>
                </a:lnTo>
                <a:lnTo>
                  <a:pt x="457035" y="323950"/>
                </a:lnTo>
                <a:lnTo>
                  <a:pt x="457606" y="335559"/>
                </a:lnTo>
                <a:lnTo>
                  <a:pt x="462483" y="375233"/>
                </a:lnTo>
                <a:lnTo>
                  <a:pt x="464923" y="425585"/>
                </a:lnTo>
                <a:lnTo>
                  <a:pt x="461441" y="469609"/>
                </a:lnTo>
                <a:lnTo>
                  <a:pt x="449503" y="528332"/>
                </a:lnTo>
                <a:lnTo>
                  <a:pt x="423830" y="556782"/>
                </a:lnTo>
                <a:lnTo>
                  <a:pt x="401535" y="565327"/>
                </a:lnTo>
                <a:lnTo>
                  <a:pt x="433461" y="565327"/>
                </a:lnTo>
                <a:lnTo>
                  <a:pt x="461797" y="531545"/>
                </a:lnTo>
                <a:lnTo>
                  <a:pt x="475016" y="463292"/>
                </a:lnTo>
                <a:lnTo>
                  <a:pt x="477679" y="421341"/>
                </a:lnTo>
                <a:lnTo>
                  <a:pt x="477595" y="418401"/>
                </a:lnTo>
                <a:lnTo>
                  <a:pt x="475081" y="373684"/>
                </a:lnTo>
                <a:lnTo>
                  <a:pt x="470217" y="334009"/>
                </a:lnTo>
                <a:lnTo>
                  <a:pt x="469732" y="324311"/>
                </a:lnTo>
                <a:lnTo>
                  <a:pt x="470663" y="314811"/>
                </a:lnTo>
                <a:lnTo>
                  <a:pt x="472987" y="305643"/>
                </a:lnTo>
                <a:lnTo>
                  <a:pt x="476681" y="296938"/>
                </a:lnTo>
                <a:lnTo>
                  <a:pt x="493168" y="260617"/>
                </a:lnTo>
                <a:lnTo>
                  <a:pt x="508922" y="211572"/>
                </a:lnTo>
                <a:lnTo>
                  <a:pt x="518735" y="152205"/>
                </a:lnTo>
                <a:lnTo>
                  <a:pt x="517398" y="84924"/>
                </a:lnTo>
                <a:lnTo>
                  <a:pt x="508587" y="50939"/>
                </a:lnTo>
                <a:lnTo>
                  <a:pt x="493779" y="27506"/>
                </a:lnTo>
                <a:lnTo>
                  <a:pt x="475818" y="12763"/>
                </a:lnTo>
                <a:close/>
              </a:path>
              <a:path w="518795" h="599440">
                <a:moveTo>
                  <a:pt x="176751" y="51097"/>
                </a:moveTo>
                <a:lnTo>
                  <a:pt x="115959" y="51097"/>
                </a:lnTo>
                <a:lnTo>
                  <a:pt x="139093" y="52971"/>
                </a:lnTo>
                <a:lnTo>
                  <a:pt x="158070" y="56874"/>
                </a:lnTo>
                <a:lnTo>
                  <a:pt x="170776" y="61734"/>
                </a:lnTo>
                <a:lnTo>
                  <a:pt x="184083" y="83189"/>
                </a:lnTo>
                <a:lnTo>
                  <a:pt x="210939" y="98453"/>
                </a:lnTo>
                <a:lnTo>
                  <a:pt x="248088" y="106254"/>
                </a:lnTo>
                <a:lnTo>
                  <a:pt x="292277" y="105320"/>
                </a:lnTo>
                <a:lnTo>
                  <a:pt x="295757" y="104888"/>
                </a:lnTo>
                <a:lnTo>
                  <a:pt x="298234" y="101726"/>
                </a:lnTo>
                <a:lnTo>
                  <a:pt x="297383" y="94754"/>
                </a:lnTo>
                <a:lnTo>
                  <a:pt x="296537" y="94094"/>
                </a:lnTo>
                <a:lnTo>
                  <a:pt x="258288" y="94094"/>
                </a:lnTo>
                <a:lnTo>
                  <a:pt x="229271" y="90463"/>
                </a:lnTo>
                <a:lnTo>
                  <a:pt x="205662" y="82481"/>
                </a:lnTo>
                <a:lnTo>
                  <a:pt x="189445" y="70814"/>
                </a:lnTo>
                <a:lnTo>
                  <a:pt x="278398" y="70814"/>
                </a:lnTo>
                <a:lnTo>
                  <a:pt x="292533" y="66441"/>
                </a:lnTo>
                <a:lnTo>
                  <a:pt x="296688" y="64479"/>
                </a:lnTo>
                <a:lnTo>
                  <a:pt x="239355" y="64479"/>
                </a:lnTo>
                <a:lnTo>
                  <a:pt x="220013" y="63979"/>
                </a:lnTo>
                <a:lnTo>
                  <a:pt x="198696" y="60521"/>
                </a:lnTo>
                <a:lnTo>
                  <a:pt x="179906" y="52323"/>
                </a:lnTo>
                <a:lnTo>
                  <a:pt x="176751" y="51097"/>
                </a:lnTo>
                <a:close/>
              </a:path>
              <a:path w="518795" h="599440">
                <a:moveTo>
                  <a:pt x="294208" y="92277"/>
                </a:moveTo>
                <a:lnTo>
                  <a:pt x="290728" y="92709"/>
                </a:lnTo>
                <a:lnTo>
                  <a:pt x="258288" y="94094"/>
                </a:lnTo>
                <a:lnTo>
                  <a:pt x="296537" y="94094"/>
                </a:lnTo>
                <a:lnTo>
                  <a:pt x="294208" y="92277"/>
                </a:lnTo>
                <a:close/>
              </a:path>
              <a:path w="518795" h="599440">
                <a:moveTo>
                  <a:pt x="278398" y="70814"/>
                </a:moveTo>
                <a:lnTo>
                  <a:pt x="189445" y="70814"/>
                </a:lnTo>
                <a:lnTo>
                  <a:pt x="206239" y="74957"/>
                </a:lnTo>
                <a:lnTo>
                  <a:pt x="222980" y="76852"/>
                </a:lnTo>
                <a:lnTo>
                  <a:pt x="237959" y="77210"/>
                </a:lnTo>
                <a:lnTo>
                  <a:pt x="249466" y="76745"/>
                </a:lnTo>
                <a:lnTo>
                  <a:pt x="251171" y="76745"/>
                </a:lnTo>
                <a:lnTo>
                  <a:pt x="256946" y="76047"/>
                </a:lnTo>
                <a:lnTo>
                  <a:pt x="257492" y="75894"/>
                </a:lnTo>
                <a:lnTo>
                  <a:pt x="257987" y="75691"/>
                </a:lnTo>
                <a:lnTo>
                  <a:pt x="273074" y="72462"/>
                </a:lnTo>
                <a:lnTo>
                  <a:pt x="278398" y="70814"/>
                </a:lnTo>
                <a:close/>
              </a:path>
              <a:path w="518795" h="599440">
                <a:moveTo>
                  <a:pt x="251171" y="76745"/>
                </a:moveTo>
                <a:lnTo>
                  <a:pt x="249466" y="76745"/>
                </a:lnTo>
                <a:lnTo>
                  <a:pt x="249936" y="76809"/>
                </a:lnTo>
                <a:lnTo>
                  <a:pt x="250418" y="76821"/>
                </a:lnTo>
                <a:lnTo>
                  <a:pt x="251171" y="76745"/>
                </a:lnTo>
                <a:close/>
              </a:path>
              <a:path w="518795" h="599440">
                <a:moveTo>
                  <a:pt x="415129" y="0"/>
                </a:moveTo>
                <a:lnTo>
                  <a:pt x="373814" y="7321"/>
                </a:lnTo>
                <a:lnTo>
                  <a:pt x="339763" y="20919"/>
                </a:lnTo>
                <a:lnTo>
                  <a:pt x="319532" y="35229"/>
                </a:lnTo>
                <a:lnTo>
                  <a:pt x="303325" y="47680"/>
                </a:lnTo>
                <a:lnTo>
                  <a:pt x="283435" y="56190"/>
                </a:lnTo>
                <a:lnTo>
                  <a:pt x="264661" y="61374"/>
                </a:lnTo>
                <a:lnTo>
                  <a:pt x="252158" y="63779"/>
                </a:lnTo>
                <a:lnTo>
                  <a:pt x="239355" y="64479"/>
                </a:lnTo>
                <a:lnTo>
                  <a:pt x="296688" y="64479"/>
                </a:lnTo>
                <a:lnTo>
                  <a:pt x="312499" y="57012"/>
                </a:lnTo>
                <a:lnTo>
                  <a:pt x="329107" y="43560"/>
                </a:lnTo>
                <a:lnTo>
                  <a:pt x="346568" y="31713"/>
                </a:lnTo>
                <a:lnTo>
                  <a:pt x="377428" y="19614"/>
                </a:lnTo>
                <a:lnTo>
                  <a:pt x="415207" y="12763"/>
                </a:lnTo>
                <a:lnTo>
                  <a:pt x="475818" y="12763"/>
                </a:lnTo>
                <a:lnTo>
                  <a:pt x="457149" y="4520"/>
                </a:lnTo>
                <a:lnTo>
                  <a:pt x="41512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20725" cy="599440"/>
            <a:chOff x="3431853" y="4397135"/>
            <a:chExt cx="72072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267180" y="56557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2476" y="850"/>
                </a:lnTo>
                <a:lnTo>
                  <a:pt x="0" y="4013"/>
                </a:lnTo>
                <a:lnTo>
                  <a:pt x="4330" y="39344"/>
                </a:lnTo>
                <a:lnTo>
                  <a:pt x="7505" y="41821"/>
                </a:lnTo>
                <a:lnTo>
                  <a:pt x="10985" y="41389"/>
                </a:lnTo>
                <a:lnTo>
                  <a:pt x="14465" y="40957"/>
                </a:lnTo>
                <a:lnTo>
                  <a:pt x="16941" y="37795"/>
                </a:lnTo>
                <a:lnTo>
                  <a:pt x="12598" y="2463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" name="object 225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6" name="object 226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2" name="object 232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3" name="object 233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70840" y="2252831"/>
              <a:ext cx="5809615" cy="3240405"/>
            </a:xfrm>
            <a:custGeom>
              <a:avLst/>
              <a:gdLst/>
              <a:ahLst/>
              <a:cxnLst/>
              <a:rect l="l" t="t" r="r" b="b"/>
              <a:pathLst>
                <a:path w="5809615" h="3240404">
                  <a:moveTo>
                    <a:pt x="2623921" y="0"/>
                  </a:moveTo>
                  <a:lnTo>
                    <a:pt x="2564523" y="406"/>
                  </a:lnTo>
                  <a:lnTo>
                    <a:pt x="2505449" y="1621"/>
                  </a:lnTo>
                  <a:lnTo>
                    <a:pt x="2446710" y="3636"/>
                  </a:lnTo>
                  <a:lnTo>
                    <a:pt x="2388323" y="6441"/>
                  </a:lnTo>
                  <a:lnTo>
                    <a:pt x="2330300" y="10029"/>
                  </a:lnTo>
                  <a:lnTo>
                    <a:pt x="2272655" y="14390"/>
                  </a:lnTo>
                  <a:lnTo>
                    <a:pt x="2215403" y="19517"/>
                  </a:lnTo>
                  <a:lnTo>
                    <a:pt x="2158557" y="25400"/>
                  </a:lnTo>
                  <a:lnTo>
                    <a:pt x="2102130" y="32031"/>
                  </a:lnTo>
                  <a:lnTo>
                    <a:pt x="2046138" y="39402"/>
                  </a:lnTo>
                  <a:lnTo>
                    <a:pt x="1990594" y="47503"/>
                  </a:lnTo>
                  <a:lnTo>
                    <a:pt x="1935511" y="56327"/>
                  </a:lnTo>
                  <a:lnTo>
                    <a:pt x="1880904" y="65865"/>
                  </a:lnTo>
                  <a:lnTo>
                    <a:pt x="1826786" y="76107"/>
                  </a:lnTo>
                  <a:lnTo>
                    <a:pt x="1773172" y="87047"/>
                  </a:lnTo>
                  <a:lnTo>
                    <a:pt x="1720075" y="98674"/>
                  </a:lnTo>
                  <a:lnTo>
                    <a:pt x="1667509" y="110981"/>
                  </a:lnTo>
                  <a:lnTo>
                    <a:pt x="1615488" y="123959"/>
                  </a:lnTo>
                  <a:lnTo>
                    <a:pt x="1564026" y="137599"/>
                  </a:lnTo>
                  <a:lnTo>
                    <a:pt x="1513137" y="151892"/>
                  </a:lnTo>
                  <a:lnTo>
                    <a:pt x="1462834" y="166831"/>
                  </a:lnTo>
                  <a:lnTo>
                    <a:pt x="1413132" y="182407"/>
                  </a:lnTo>
                  <a:lnTo>
                    <a:pt x="1364045" y="198610"/>
                  </a:lnTo>
                  <a:lnTo>
                    <a:pt x="1315586" y="215433"/>
                  </a:lnTo>
                  <a:lnTo>
                    <a:pt x="1267769" y="232866"/>
                  </a:lnTo>
                  <a:lnTo>
                    <a:pt x="1220608" y="250902"/>
                  </a:lnTo>
                  <a:lnTo>
                    <a:pt x="1174117" y="269532"/>
                  </a:lnTo>
                  <a:lnTo>
                    <a:pt x="1128310" y="288747"/>
                  </a:lnTo>
                  <a:lnTo>
                    <a:pt x="1083201" y="308538"/>
                  </a:lnTo>
                  <a:lnTo>
                    <a:pt x="1038803" y="328898"/>
                  </a:lnTo>
                  <a:lnTo>
                    <a:pt x="995132" y="349816"/>
                  </a:lnTo>
                  <a:lnTo>
                    <a:pt x="952199" y="371286"/>
                  </a:lnTo>
                  <a:lnTo>
                    <a:pt x="910020" y="393298"/>
                  </a:lnTo>
                  <a:lnTo>
                    <a:pt x="868608" y="415843"/>
                  </a:lnTo>
                  <a:lnTo>
                    <a:pt x="827977" y="438914"/>
                  </a:lnTo>
                  <a:lnTo>
                    <a:pt x="788141" y="462501"/>
                  </a:lnTo>
                  <a:lnTo>
                    <a:pt x="749114" y="486596"/>
                  </a:lnTo>
                  <a:lnTo>
                    <a:pt x="710910" y="511191"/>
                  </a:lnTo>
                  <a:lnTo>
                    <a:pt x="673542" y="536276"/>
                  </a:lnTo>
                  <a:lnTo>
                    <a:pt x="637025" y="561844"/>
                  </a:lnTo>
                  <a:lnTo>
                    <a:pt x="601373" y="587885"/>
                  </a:lnTo>
                  <a:lnTo>
                    <a:pt x="566598" y="614391"/>
                  </a:lnTo>
                  <a:lnTo>
                    <a:pt x="532716" y="641354"/>
                  </a:lnTo>
                  <a:lnTo>
                    <a:pt x="499740" y="668765"/>
                  </a:lnTo>
                  <a:lnTo>
                    <a:pt x="467684" y="696615"/>
                  </a:lnTo>
                  <a:lnTo>
                    <a:pt x="436562" y="724897"/>
                  </a:lnTo>
                  <a:lnTo>
                    <a:pt x="406387" y="753600"/>
                  </a:lnTo>
                  <a:lnTo>
                    <a:pt x="377174" y="782717"/>
                  </a:lnTo>
                  <a:lnTo>
                    <a:pt x="348937" y="812239"/>
                  </a:lnTo>
                  <a:lnTo>
                    <a:pt x="321689" y="842157"/>
                  </a:lnTo>
                  <a:lnTo>
                    <a:pt x="295444" y="872464"/>
                  </a:lnTo>
                  <a:lnTo>
                    <a:pt x="270217" y="903149"/>
                  </a:lnTo>
                  <a:lnTo>
                    <a:pt x="246020" y="934206"/>
                  </a:lnTo>
                  <a:lnTo>
                    <a:pt x="222869" y="965625"/>
                  </a:lnTo>
                  <a:lnTo>
                    <a:pt x="200776" y="997397"/>
                  </a:lnTo>
                  <a:lnTo>
                    <a:pt x="179756" y="1029515"/>
                  </a:lnTo>
                  <a:lnTo>
                    <a:pt x="140990" y="1094751"/>
                  </a:lnTo>
                  <a:lnTo>
                    <a:pt x="106681" y="1161264"/>
                  </a:lnTo>
                  <a:lnTo>
                    <a:pt x="76941" y="1228986"/>
                  </a:lnTo>
                  <a:lnTo>
                    <a:pt x="51881" y="1297848"/>
                  </a:lnTo>
                  <a:lnTo>
                    <a:pt x="31611" y="1367782"/>
                  </a:lnTo>
                  <a:lnTo>
                    <a:pt x="16244" y="1438719"/>
                  </a:lnTo>
                  <a:lnTo>
                    <a:pt x="5889" y="1510590"/>
                  </a:lnTo>
                  <a:lnTo>
                    <a:pt x="659" y="1583327"/>
                  </a:lnTo>
                  <a:lnTo>
                    <a:pt x="0" y="1619999"/>
                  </a:lnTo>
                  <a:lnTo>
                    <a:pt x="659" y="1656671"/>
                  </a:lnTo>
                  <a:lnTo>
                    <a:pt x="5889" y="1729408"/>
                  </a:lnTo>
                  <a:lnTo>
                    <a:pt x="16244" y="1801279"/>
                  </a:lnTo>
                  <a:lnTo>
                    <a:pt x="31611" y="1872216"/>
                  </a:lnTo>
                  <a:lnTo>
                    <a:pt x="51881" y="1942150"/>
                  </a:lnTo>
                  <a:lnTo>
                    <a:pt x="76941" y="2011012"/>
                  </a:lnTo>
                  <a:lnTo>
                    <a:pt x="106681" y="2078734"/>
                  </a:lnTo>
                  <a:lnTo>
                    <a:pt x="140990" y="2145247"/>
                  </a:lnTo>
                  <a:lnTo>
                    <a:pt x="179756" y="2210483"/>
                  </a:lnTo>
                  <a:lnTo>
                    <a:pt x="200776" y="2242600"/>
                  </a:lnTo>
                  <a:lnTo>
                    <a:pt x="222869" y="2274373"/>
                  </a:lnTo>
                  <a:lnTo>
                    <a:pt x="246020" y="2305792"/>
                  </a:lnTo>
                  <a:lnTo>
                    <a:pt x="270217" y="2336848"/>
                  </a:lnTo>
                  <a:lnTo>
                    <a:pt x="295444" y="2367534"/>
                  </a:lnTo>
                  <a:lnTo>
                    <a:pt x="321689" y="2397840"/>
                  </a:lnTo>
                  <a:lnTo>
                    <a:pt x="348937" y="2427759"/>
                  </a:lnTo>
                  <a:lnTo>
                    <a:pt x="377174" y="2457281"/>
                  </a:lnTo>
                  <a:lnTo>
                    <a:pt x="406387" y="2486398"/>
                  </a:lnTo>
                  <a:lnTo>
                    <a:pt x="436562" y="2515101"/>
                  </a:lnTo>
                  <a:lnTo>
                    <a:pt x="467684" y="2543382"/>
                  </a:lnTo>
                  <a:lnTo>
                    <a:pt x="499740" y="2571232"/>
                  </a:lnTo>
                  <a:lnTo>
                    <a:pt x="532716" y="2598643"/>
                  </a:lnTo>
                  <a:lnTo>
                    <a:pt x="566598" y="2625606"/>
                  </a:lnTo>
                  <a:lnTo>
                    <a:pt x="601373" y="2652112"/>
                  </a:lnTo>
                  <a:lnTo>
                    <a:pt x="637025" y="2678154"/>
                  </a:lnTo>
                  <a:lnTo>
                    <a:pt x="673542" y="2703721"/>
                  </a:lnTo>
                  <a:lnTo>
                    <a:pt x="710910" y="2728807"/>
                  </a:lnTo>
                  <a:lnTo>
                    <a:pt x="749114" y="2753401"/>
                  </a:lnTo>
                  <a:lnTo>
                    <a:pt x="788141" y="2777496"/>
                  </a:lnTo>
                  <a:lnTo>
                    <a:pt x="827977" y="2801084"/>
                  </a:lnTo>
                  <a:lnTo>
                    <a:pt x="868608" y="2824154"/>
                  </a:lnTo>
                  <a:lnTo>
                    <a:pt x="910020" y="2846700"/>
                  </a:lnTo>
                  <a:lnTo>
                    <a:pt x="952199" y="2868712"/>
                  </a:lnTo>
                  <a:lnTo>
                    <a:pt x="995132" y="2890181"/>
                  </a:lnTo>
                  <a:lnTo>
                    <a:pt x="1038803" y="2911100"/>
                  </a:lnTo>
                  <a:lnTo>
                    <a:pt x="1083201" y="2931459"/>
                  </a:lnTo>
                  <a:lnTo>
                    <a:pt x="1128310" y="2951251"/>
                  </a:lnTo>
                  <a:lnTo>
                    <a:pt x="1174117" y="2970465"/>
                  </a:lnTo>
                  <a:lnTo>
                    <a:pt x="1220608" y="2989095"/>
                  </a:lnTo>
                  <a:lnTo>
                    <a:pt x="1267769" y="3007131"/>
                  </a:lnTo>
                  <a:lnTo>
                    <a:pt x="1315586" y="3024565"/>
                  </a:lnTo>
                  <a:lnTo>
                    <a:pt x="1364045" y="3041388"/>
                  </a:lnTo>
                  <a:lnTo>
                    <a:pt x="1413132" y="3057591"/>
                  </a:lnTo>
                  <a:lnTo>
                    <a:pt x="1462834" y="3073166"/>
                  </a:lnTo>
                  <a:lnTo>
                    <a:pt x="1513137" y="3088105"/>
                  </a:lnTo>
                  <a:lnTo>
                    <a:pt x="1564026" y="3102399"/>
                  </a:lnTo>
                  <a:lnTo>
                    <a:pt x="1615488" y="3116039"/>
                  </a:lnTo>
                  <a:lnTo>
                    <a:pt x="1667509" y="3129017"/>
                  </a:lnTo>
                  <a:lnTo>
                    <a:pt x="1720075" y="3141323"/>
                  </a:lnTo>
                  <a:lnTo>
                    <a:pt x="1773172" y="3152951"/>
                  </a:lnTo>
                  <a:lnTo>
                    <a:pt x="1826786" y="3163890"/>
                  </a:lnTo>
                  <a:lnTo>
                    <a:pt x="1880904" y="3174133"/>
                  </a:lnTo>
                  <a:lnTo>
                    <a:pt x="1935511" y="3183671"/>
                  </a:lnTo>
                  <a:lnTo>
                    <a:pt x="1990594" y="3192494"/>
                  </a:lnTo>
                  <a:lnTo>
                    <a:pt x="2046138" y="3200596"/>
                  </a:lnTo>
                  <a:lnTo>
                    <a:pt x="2102130" y="3207967"/>
                  </a:lnTo>
                  <a:lnTo>
                    <a:pt x="2158557" y="3214598"/>
                  </a:lnTo>
                  <a:lnTo>
                    <a:pt x="2215403" y="3220481"/>
                  </a:lnTo>
                  <a:lnTo>
                    <a:pt x="2272655" y="3225608"/>
                  </a:lnTo>
                  <a:lnTo>
                    <a:pt x="2330300" y="3229969"/>
                  </a:lnTo>
                  <a:lnTo>
                    <a:pt x="2388323" y="3233557"/>
                  </a:lnTo>
                  <a:lnTo>
                    <a:pt x="2446710" y="3236362"/>
                  </a:lnTo>
                  <a:lnTo>
                    <a:pt x="2505449" y="3238376"/>
                  </a:lnTo>
                  <a:lnTo>
                    <a:pt x="2564523" y="3239591"/>
                  </a:lnTo>
                  <a:lnTo>
                    <a:pt x="2623921" y="3239998"/>
                  </a:lnTo>
                  <a:lnTo>
                    <a:pt x="2683654" y="3239587"/>
                  </a:lnTo>
                  <a:lnTo>
                    <a:pt x="2743061" y="3238358"/>
                  </a:lnTo>
                  <a:lnTo>
                    <a:pt x="2802127" y="3236321"/>
                  </a:lnTo>
                  <a:lnTo>
                    <a:pt x="2860839" y="3233484"/>
                  </a:lnTo>
                  <a:lnTo>
                    <a:pt x="2919181" y="3229856"/>
                  </a:lnTo>
                  <a:lnTo>
                    <a:pt x="2977140" y="3225445"/>
                  </a:lnTo>
                  <a:lnTo>
                    <a:pt x="3034702" y="3220262"/>
                  </a:lnTo>
                  <a:lnTo>
                    <a:pt x="3091853" y="3214313"/>
                  </a:lnTo>
                  <a:lnTo>
                    <a:pt x="3148578" y="3207608"/>
                  </a:lnTo>
                  <a:lnTo>
                    <a:pt x="3204864" y="3200156"/>
                  </a:lnTo>
                  <a:lnTo>
                    <a:pt x="3260696" y="3191965"/>
                  </a:lnTo>
                  <a:lnTo>
                    <a:pt x="3316060" y="3183043"/>
                  </a:lnTo>
                  <a:lnTo>
                    <a:pt x="3370943" y="3173401"/>
                  </a:lnTo>
                  <a:lnTo>
                    <a:pt x="3425329" y="3163046"/>
                  </a:lnTo>
                  <a:lnTo>
                    <a:pt x="3479205" y="3151988"/>
                  </a:lnTo>
                  <a:lnTo>
                    <a:pt x="3532557" y="3140234"/>
                  </a:lnTo>
                  <a:lnTo>
                    <a:pt x="3585370" y="3127794"/>
                  </a:lnTo>
                  <a:lnTo>
                    <a:pt x="3637631" y="3114676"/>
                  </a:lnTo>
                  <a:lnTo>
                    <a:pt x="3689325" y="3100889"/>
                  </a:lnTo>
                  <a:lnTo>
                    <a:pt x="3740438" y="3086442"/>
                  </a:lnTo>
                  <a:lnTo>
                    <a:pt x="3790957" y="3071343"/>
                  </a:lnTo>
                  <a:lnTo>
                    <a:pt x="3840866" y="3055602"/>
                  </a:lnTo>
                  <a:lnTo>
                    <a:pt x="3890152" y="3039227"/>
                  </a:lnTo>
                  <a:lnTo>
                    <a:pt x="3938801" y="3022226"/>
                  </a:lnTo>
                  <a:lnTo>
                    <a:pt x="3986798" y="3004609"/>
                  </a:lnTo>
                  <a:lnTo>
                    <a:pt x="4034130" y="2986384"/>
                  </a:lnTo>
                  <a:lnTo>
                    <a:pt x="4080782" y="2967559"/>
                  </a:lnTo>
                  <a:lnTo>
                    <a:pt x="4126740" y="2948144"/>
                  </a:lnTo>
                  <a:lnTo>
                    <a:pt x="4171991" y="2928148"/>
                  </a:lnTo>
                  <a:lnTo>
                    <a:pt x="4216519" y="2907578"/>
                  </a:lnTo>
                  <a:lnTo>
                    <a:pt x="4260311" y="2886444"/>
                  </a:lnTo>
                  <a:lnTo>
                    <a:pt x="4303353" y="2864755"/>
                  </a:lnTo>
                  <a:lnTo>
                    <a:pt x="4345630" y="2842518"/>
                  </a:lnTo>
                  <a:lnTo>
                    <a:pt x="4387129" y="2819744"/>
                  </a:lnTo>
                  <a:lnTo>
                    <a:pt x="4427835" y="2796440"/>
                  </a:lnTo>
                  <a:lnTo>
                    <a:pt x="4467735" y="2772616"/>
                  </a:lnTo>
                  <a:lnTo>
                    <a:pt x="4506813" y="2748279"/>
                  </a:lnTo>
                  <a:lnTo>
                    <a:pt x="4545056" y="2723439"/>
                  </a:lnTo>
                  <a:lnTo>
                    <a:pt x="4582450" y="2698105"/>
                  </a:lnTo>
                  <a:lnTo>
                    <a:pt x="4618981" y="2672285"/>
                  </a:lnTo>
                  <a:lnTo>
                    <a:pt x="4654635" y="2645988"/>
                  </a:lnTo>
                  <a:lnTo>
                    <a:pt x="4689397" y="2619222"/>
                  </a:lnTo>
                  <a:lnTo>
                    <a:pt x="4723253" y="2591997"/>
                  </a:lnTo>
                  <a:lnTo>
                    <a:pt x="4756189" y="2564321"/>
                  </a:lnTo>
                  <a:lnTo>
                    <a:pt x="4788192" y="2536203"/>
                  </a:lnTo>
                  <a:lnTo>
                    <a:pt x="4819246" y="2507651"/>
                  </a:lnTo>
                  <a:lnTo>
                    <a:pt x="4849338" y="2478674"/>
                  </a:lnTo>
                  <a:lnTo>
                    <a:pt x="4878454" y="2449282"/>
                  </a:lnTo>
                  <a:lnTo>
                    <a:pt x="4906580" y="2419482"/>
                  </a:lnTo>
                  <a:lnTo>
                    <a:pt x="4933701" y="2389283"/>
                  </a:lnTo>
                  <a:lnTo>
                    <a:pt x="4959803" y="2358695"/>
                  </a:lnTo>
                  <a:lnTo>
                    <a:pt x="4984872" y="2327725"/>
                  </a:lnTo>
                  <a:lnTo>
                    <a:pt x="5008895" y="2296383"/>
                  </a:lnTo>
                  <a:lnTo>
                    <a:pt x="5031856" y="2264678"/>
                  </a:lnTo>
                  <a:lnTo>
                    <a:pt x="5053743" y="2232617"/>
                  </a:lnTo>
                  <a:lnTo>
                    <a:pt x="5074540" y="2200210"/>
                  </a:lnTo>
                  <a:lnTo>
                    <a:pt x="5094233" y="2167465"/>
                  </a:lnTo>
                  <a:lnTo>
                    <a:pt x="5130253" y="2100999"/>
                  </a:lnTo>
                  <a:lnTo>
                    <a:pt x="5242681" y="2106473"/>
                  </a:lnTo>
                  <a:lnTo>
                    <a:pt x="5475349" y="2147690"/>
                  </a:lnTo>
                  <a:lnTo>
                    <a:pt x="5705195" y="2194517"/>
                  </a:lnTo>
                  <a:lnTo>
                    <a:pt x="5809157" y="2216823"/>
                  </a:lnTo>
                  <a:lnTo>
                    <a:pt x="5451551" y="2067840"/>
                  </a:lnTo>
                  <a:lnTo>
                    <a:pt x="5268737" y="1988751"/>
                  </a:lnTo>
                  <a:lnTo>
                    <a:pt x="5203467" y="1953070"/>
                  </a:lnTo>
                  <a:lnTo>
                    <a:pt x="5198491" y="1934311"/>
                  </a:lnTo>
                  <a:lnTo>
                    <a:pt x="5213391" y="1883193"/>
                  </a:lnTo>
                  <a:lnTo>
                    <a:pt x="5225679" y="1831532"/>
                  </a:lnTo>
                  <a:lnTo>
                    <a:pt x="5235311" y="1779355"/>
                  </a:lnTo>
                  <a:lnTo>
                    <a:pt x="5242244" y="1726690"/>
                  </a:lnTo>
                  <a:lnTo>
                    <a:pt x="5246436" y="1673562"/>
                  </a:lnTo>
                  <a:lnTo>
                    <a:pt x="5247843" y="1619999"/>
                  </a:lnTo>
                  <a:lnTo>
                    <a:pt x="5247184" y="1583327"/>
                  </a:lnTo>
                  <a:lnTo>
                    <a:pt x="5241953" y="1510590"/>
                  </a:lnTo>
                  <a:lnTo>
                    <a:pt x="5231598" y="1438719"/>
                  </a:lnTo>
                  <a:lnTo>
                    <a:pt x="5216231" y="1367782"/>
                  </a:lnTo>
                  <a:lnTo>
                    <a:pt x="5195961" y="1297848"/>
                  </a:lnTo>
                  <a:lnTo>
                    <a:pt x="5170901" y="1228986"/>
                  </a:lnTo>
                  <a:lnTo>
                    <a:pt x="5141161" y="1161264"/>
                  </a:lnTo>
                  <a:lnTo>
                    <a:pt x="5106852" y="1094751"/>
                  </a:lnTo>
                  <a:lnTo>
                    <a:pt x="5068086" y="1029515"/>
                  </a:lnTo>
                  <a:lnTo>
                    <a:pt x="5047066" y="997397"/>
                  </a:lnTo>
                  <a:lnTo>
                    <a:pt x="5024973" y="965625"/>
                  </a:lnTo>
                  <a:lnTo>
                    <a:pt x="5001822" y="934206"/>
                  </a:lnTo>
                  <a:lnTo>
                    <a:pt x="4977625" y="903149"/>
                  </a:lnTo>
                  <a:lnTo>
                    <a:pt x="4952398" y="872464"/>
                  </a:lnTo>
                  <a:lnTo>
                    <a:pt x="4926153" y="842157"/>
                  </a:lnTo>
                  <a:lnTo>
                    <a:pt x="4898905" y="812239"/>
                  </a:lnTo>
                  <a:lnTo>
                    <a:pt x="4870668" y="782717"/>
                  </a:lnTo>
                  <a:lnTo>
                    <a:pt x="4841455" y="753600"/>
                  </a:lnTo>
                  <a:lnTo>
                    <a:pt x="4811280" y="724897"/>
                  </a:lnTo>
                  <a:lnTo>
                    <a:pt x="4780158" y="696615"/>
                  </a:lnTo>
                  <a:lnTo>
                    <a:pt x="4748102" y="668765"/>
                  </a:lnTo>
                  <a:lnTo>
                    <a:pt x="4715126" y="641354"/>
                  </a:lnTo>
                  <a:lnTo>
                    <a:pt x="4681244" y="614391"/>
                  </a:lnTo>
                  <a:lnTo>
                    <a:pt x="4646470" y="587885"/>
                  </a:lnTo>
                  <a:lnTo>
                    <a:pt x="4610817" y="561844"/>
                  </a:lnTo>
                  <a:lnTo>
                    <a:pt x="4574300" y="536276"/>
                  </a:lnTo>
                  <a:lnTo>
                    <a:pt x="4536932" y="511191"/>
                  </a:lnTo>
                  <a:lnTo>
                    <a:pt x="4498728" y="486596"/>
                  </a:lnTo>
                  <a:lnTo>
                    <a:pt x="4459701" y="462501"/>
                  </a:lnTo>
                  <a:lnTo>
                    <a:pt x="4419865" y="438914"/>
                  </a:lnTo>
                  <a:lnTo>
                    <a:pt x="4379234" y="415843"/>
                  </a:lnTo>
                  <a:lnTo>
                    <a:pt x="4337822" y="393298"/>
                  </a:lnTo>
                  <a:lnTo>
                    <a:pt x="4295643" y="371286"/>
                  </a:lnTo>
                  <a:lnTo>
                    <a:pt x="4252711" y="349816"/>
                  </a:lnTo>
                  <a:lnTo>
                    <a:pt x="4209039" y="328898"/>
                  </a:lnTo>
                  <a:lnTo>
                    <a:pt x="4164641" y="308538"/>
                  </a:lnTo>
                  <a:lnTo>
                    <a:pt x="4119532" y="288747"/>
                  </a:lnTo>
                  <a:lnTo>
                    <a:pt x="4073725" y="269532"/>
                  </a:lnTo>
                  <a:lnTo>
                    <a:pt x="4027234" y="250902"/>
                  </a:lnTo>
                  <a:lnTo>
                    <a:pt x="3980074" y="232866"/>
                  </a:lnTo>
                  <a:lnTo>
                    <a:pt x="3932257" y="215433"/>
                  </a:lnTo>
                  <a:lnTo>
                    <a:pt x="3883798" y="198610"/>
                  </a:lnTo>
                  <a:lnTo>
                    <a:pt x="3834710" y="182407"/>
                  </a:lnTo>
                  <a:lnTo>
                    <a:pt x="3785008" y="166831"/>
                  </a:lnTo>
                  <a:lnTo>
                    <a:pt x="3734706" y="151892"/>
                  </a:lnTo>
                  <a:lnTo>
                    <a:pt x="3683816" y="137599"/>
                  </a:lnTo>
                  <a:lnTo>
                    <a:pt x="3632354" y="123959"/>
                  </a:lnTo>
                  <a:lnTo>
                    <a:pt x="3580333" y="110981"/>
                  </a:lnTo>
                  <a:lnTo>
                    <a:pt x="3527767" y="98674"/>
                  </a:lnTo>
                  <a:lnTo>
                    <a:pt x="3474670" y="87047"/>
                  </a:lnTo>
                  <a:lnTo>
                    <a:pt x="3421056" y="76107"/>
                  </a:lnTo>
                  <a:lnTo>
                    <a:pt x="3366938" y="65865"/>
                  </a:lnTo>
                  <a:lnTo>
                    <a:pt x="3312331" y="56327"/>
                  </a:lnTo>
                  <a:lnTo>
                    <a:pt x="3257248" y="47503"/>
                  </a:lnTo>
                  <a:lnTo>
                    <a:pt x="3201704" y="39402"/>
                  </a:lnTo>
                  <a:lnTo>
                    <a:pt x="3145712" y="32031"/>
                  </a:lnTo>
                  <a:lnTo>
                    <a:pt x="3089286" y="25400"/>
                  </a:lnTo>
                  <a:lnTo>
                    <a:pt x="3032439" y="19517"/>
                  </a:lnTo>
                  <a:lnTo>
                    <a:pt x="2975187" y="14390"/>
                  </a:lnTo>
                  <a:lnTo>
                    <a:pt x="2917542" y="10029"/>
                  </a:lnTo>
                  <a:lnTo>
                    <a:pt x="2859519" y="6441"/>
                  </a:lnTo>
                  <a:lnTo>
                    <a:pt x="2801132" y="3636"/>
                  </a:lnTo>
                  <a:lnTo>
                    <a:pt x="2742394" y="1621"/>
                  </a:lnTo>
                  <a:lnTo>
                    <a:pt x="2683319" y="406"/>
                  </a:lnTo>
                  <a:lnTo>
                    <a:pt x="2623921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1868098" y="2674900"/>
            <a:ext cx="300482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000" b="1" spc="105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5000" b="1" spc="5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5000" b="1" spc="-75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5000" b="1" spc="-60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5000" b="1" spc="-75" dirty="0">
                <a:solidFill>
                  <a:srgbClr val="25408F"/>
                </a:solidFill>
                <a:latin typeface="Trebuchet MS"/>
                <a:cs typeface="Trebuchet MS"/>
              </a:rPr>
              <a:t>ma</a:t>
            </a:r>
            <a:r>
              <a:rPr sz="5000" b="1" spc="-165" dirty="0">
                <a:solidFill>
                  <a:srgbClr val="25408F"/>
                </a:solidFill>
                <a:latin typeface="Trebuchet MS"/>
                <a:cs typeface="Trebuchet MS"/>
              </a:rPr>
              <a:t>n</a:t>
            </a:r>
            <a:r>
              <a:rPr sz="5000" b="1" spc="55" dirty="0">
                <a:solidFill>
                  <a:srgbClr val="25408F"/>
                </a:solidFill>
                <a:latin typeface="Trebuchet MS"/>
                <a:cs typeface="Trebuchet MS"/>
              </a:rPr>
              <a:t>y  </a:t>
            </a:r>
            <a:r>
              <a:rPr sz="5000" b="1" spc="-1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5000" b="1" spc="-110" dirty="0">
                <a:solidFill>
                  <a:srgbClr val="25408F"/>
                </a:solidFill>
                <a:latin typeface="Trebuchet MS"/>
                <a:cs typeface="Trebuchet MS"/>
              </a:rPr>
              <a:t>eeth</a:t>
            </a:r>
            <a:r>
              <a:rPr sz="5000" b="1" spc="-60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5000" b="1" spc="-30" dirty="0">
                <a:solidFill>
                  <a:srgbClr val="25408F"/>
                </a:solidFill>
                <a:latin typeface="Trebuchet MS"/>
                <a:cs typeface="Trebuchet MS"/>
              </a:rPr>
              <a:t>do  </a:t>
            </a:r>
            <a:r>
              <a:rPr sz="5000" b="1" spc="-45" dirty="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sz="5000" b="1" spc="-75" dirty="0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sz="5000" b="1" spc="-60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5000" b="1" spc="-145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5000" b="1" spc="-190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5000" b="1" spc="-40" dirty="0">
                <a:solidFill>
                  <a:srgbClr val="25408F"/>
                </a:solidFill>
                <a:latin typeface="Trebuchet MS"/>
                <a:cs typeface="Trebuchet MS"/>
              </a:rPr>
              <a:t>v</a:t>
            </a:r>
            <a:r>
              <a:rPr sz="5000" b="1" spc="-35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5000" b="1" strike="noStrike" spc="425" dirty="0">
                <a:solidFill>
                  <a:srgbClr val="25408F"/>
                </a:solidFill>
                <a:latin typeface="Trebuchet MS"/>
                <a:cs typeface="Trebuchet MS"/>
              </a:rPr>
              <a:t>?</a:t>
            </a:r>
            <a:endParaRPr sz="5000" dirty="0">
              <a:latin typeface="Trebuchet MS"/>
              <a:cs typeface="Trebuchet MS"/>
            </a:endParaRPr>
          </a:p>
        </p:txBody>
      </p:sp>
      <p:grpSp>
        <p:nvGrpSpPr>
          <p:cNvPr id="236" name="object 236"/>
          <p:cNvGrpSpPr/>
          <p:nvPr/>
        </p:nvGrpSpPr>
        <p:grpSpPr>
          <a:xfrm>
            <a:off x="0" y="1005099"/>
            <a:ext cx="10692130" cy="6555105"/>
            <a:chOff x="0" y="1005099"/>
            <a:chExt cx="10692130" cy="6555105"/>
          </a:xfrm>
        </p:grpSpPr>
        <p:pic>
          <p:nvPicPr>
            <p:cNvPr id="237" name="object 23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801" y="1211846"/>
              <a:ext cx="4429188" cy="6348158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840498" y="1419770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80">
                  <a:moveTo>
                    <a:pt x="137922" y="359587"/>
                  </a:moveTo>
                  <a:lnTo>
                    <a:pt x="132969" y="354634"/>
                  </a:lnTo>
                  <a:lnTo>
                    <a:pt x="4953" y="354634"/>
                  </a:lnTo>
                  <a:lnTo>
                    <a:pt x="0" y="359587"/>
                  </a:lnTo>
                  <a:lnTo>
                    <a:pt x="0" y="371830"/>
                  </a:lnTo>
                  <a:lnTo>
                    <a:pt x="4953" y="376783"/>
                  </a:lnTo>
                  <a:lnTo>
                    <a:pt x="11074" y="376783"/>
                  </a:lnTo>
                  <a:lnTo>
                    <a:pt x="132969" y="376783"/>
                  </a:lnTo>
                  <a:lnTo>
                    <a:pt x="137922" y="371830"/>
                  </a:lnTo>
                  <a:lnTo>
                    <a:pt x="137922" y="359587"/>
                  </a:lnTo>
                  <a:close/>
                </a:path>
                <a:path w="1089025" h="995680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80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12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32" y="477812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29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31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29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80">
                  <a:moveTo>
                    <a:pt x="787323" y="267779"/>
                  </a:moveTo>
                  <a:lnTo>
                    <a:pt x="782370" y="262826"/>
                  </a:lnTo>
                  <a:lnTo>
                    <a:pt x="776249" y="262826"/>
                  </a:lnTo>
                  <a:lnTo>
                    <a:pt x="770128" y="262826"/>
                  </a:lnTo>
                  <a:lnTo>
                    <a:pt x="765175" y="267779"/>
                  </a:lnTo>
                  <a:lnTo>
                    <a:pt x="765175" y="329857"/>
                  </a:lnTo>
                  <a:lnTo>
                    <a:pt x="770128" y="334810"/>
                  </a:lnTo>
                  <a:lnTo>
                    <a:pt x="782370" y="334810"/>
                  </a:lnTo>
                  <a:lnTo>
                    <a:pt x="787323" y="329857"/>
                  </a:lnTo>
                  <a:lnTo>
                    <a:pt x="787323" y="267779"/>
                  </a:lnTo>
                  <a:close/>
                </a:path>
                <a:path w="1089025" h="995680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58990" y="633730"/>
                  </a:lnTo>
                  <a:lnTo>
                    <a:pt x="712368" y="60706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40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14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03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34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80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593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09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71" y="709930"/>
                  </a:lnTo>
                  <a:lnTo>
                    <a:pt x="763422" y="736600"/>
                  </a:lnTo>
                  <a:lnTo>
                    <a:pt x="763257" y="746760"/>
                  </a:lnTo>
                  <a:lnTo>
                    <a:pt x="763257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67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68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69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638" y="1934542"/>
              <a:ext cx="127546" cy="94399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77" y="1530515"/>
              <a:ext cx="140995" cy="7679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965025" y="1774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30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1270" y="1934531"/>
              <a:ext cx="127546" cy="94411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3483" y="1530498"/>
              <a:ext cx="140995" cy="76809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663532" y="1005103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80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80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80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45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43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42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80">
                  <a:moveTo>
                    <a:pt x="787323" y="267779"/>
                  </a:moveTo>
                  <a:lnTo>
                    <a:pt x="782370" y="262826"/>
                  </a:lnTo>
                  <a:lnTo>
                    <a:pt x="776249" y="262826"/>
                  </a:lnTo>
                  <a:lnTo>
                    <a:pt x="770128" y="262826"/>
                  </a:lnTo>
                  <a:lnTo>
                    <a:pt x="765175" y="267779"/>
                  </a:lnTo>
                  <a:lnTo>
                    <a:pt x="765175" y="329857"/>
                  </a:lnTo>
                  <a:lnTo>
                    <a:pt x="770128" y="334810"/>
                  </a:lnTo>
                  <a:lnTo>
                    <a:pt x="782370" y="334810"/>
                  </a:lnTo>
                  <a:lnTo>
                    <a:pt x="787323" y="329857"/>
                  </a:lnTo>
                  <a:lnTo>
                    <a:pt x="787323" y="267779"/>
                  </a:lnTo>
                  <a:close/>
                </a:path>
                <a:path w="1089025" h="995680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74954" y="656590"/>
                  </a:lnTo>
                  <a:lnTo>
                    <a:pt x="758990" y="633730"/>
                  </a:lnTo>
                  <a:lnTo>
                    <a:pt x="740473" y="619760"/>
                  </a:lnTo>
                  <a:lnTo>
                    <a:pt x="738797" y="618490"/>
                  </a:lnTo>
                  <a:lnTo>
                    <a:pt x="712368" y="607060"/>
                  </a:lnTo>
                  <a:lnTo>
                    <a:pt x="679538" y="60071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52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27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16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34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93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606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21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84" y="709930"/>
                  </a:lnTo>
                  <a:lnTo>
                    <a:pt x="763422" y="736600"/>
                  </a:lnTo>
                  <a:lnTo>
                    <a:pt x="763244" y="746760"/>
                  </a:lnTo>
                  <a:lnTo>
                    <a:pt x="763244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80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80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82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7674" y="1519882"/>
              <a:ext cx="127546" cy="94399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2014" y="1115855"/>
              <a:ext cx="140995" cy="767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3788060" y="135974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4305" y="1519871"/>
              <a:ext cx="127546" cy="94411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518" y="1115837"/>
              <a:ext cx="140995" cy="7680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4486580" y="1419770"/>
              <a:ext cx="1088390" cy="995680"/>
            </a:xfrm>
            <a:custGeom>
              <a:avLst/>
              <a:gdLst/>
              <a:ahLst/>
              <a:cxnLst/>
              <a:rect l="l" t="t" r="r" b="b"/>
              <a:pathLst>
                <a:path w="1088389" h="995680">
                  <a:moveTo>
                    <a:pt x="137922" y="359587"/>
                  </a:moveTo>
                  <a:lnTo>
                    <a:pt x="132969" y="354634"/>
                  </a:lnTo>
                  <a:lnTo>
                    <a:pt x="4953" y="354634"/>
                  </a:lnTo>
                  <a:lnTo>
                    <a:pt x="0" y="359587"/>
                  </a:lnTo>
                  <a:lnTo>
                    <a:pt x="0" y="371830"/>
                  </a:lnTo>
                  <a:lnTo>
                    <a:pt x="4953" y="376783"/>
                  </a:lnTo>
                  <a:lnTo>
                    <a:pt x="11074" y="376783"/>
                  </a:lnTo>
                  <a:lnTo>
                    <a:pt x="132969" y="376783"/>
                  </a:lnTo>
                  <a:lnTo>
                    <a:pt x="137922" y="371830"/>
                  </a:lnTo>
                  <a:lnTo>
                    <a:pt x="137922" y="359587"/>
                  </a:lnTo>
                  <a:close/>
                </a:path>
                <a:path w="1088389" h="995680">
                  <a:moveTo>
                    <a:pt x="505396" y="267779"/>
                  </a:moveTo>
                  <a:lnTo>
                    <a:pt x="500443" y="262826"/>
                  </a:lnTo>
                  <a:lnTo>
                    <a:pt x="488200" y="262826"/>
                  </a:lnTo>
                  <a:lnTo>
                    <a:pt x="483247" y="267779"/>
                  </a:lnTo>
                  <a:lnTo>
                    <a:pt x="483247" y="329857"/>
                  </a:lnTo>
                  <a:lnTo>
                    <a:pt x="488200" y="334810"/>
                  </a:lnTo>
                  <a:lnTo>
                    <a:pt x="494322" y="334810"/>
                  </a:lnTo>
                  <a:lnTo>
                    <a:pt x="500443" y="334810"/>
                  </a:lnTo>
                  <a:lnTo>
                    <a:pt x="505396" y="329857"/>
                  </a:lnTo>
                  <a:lnTo>
                    <a:pt x="505396" y="267779"/>
                  </a:lnTo>
                  <a:close/>
                </a:path>
                <a:path w="1088389" h="995680">
                  <a:moveTo>
                    <a:pt x="786180" y="441159"/>
                  </a:moveTo>
                  <a:lnTo>
                    <a:pt x="781227" y="436206"/>
                  </a:lnTo>
                  <a:lnTo>
                    <a:pt x="761072" y="436206"/>
                  </a:lnTo>
                  <a:lnTo>
                    <a:pt x="761072" y="458355"/>
                  </a:lnTo>
                  <a:lnTo>
                    <a:pt x="745451" y="477812"/>
                  </a:lnTo>
                  <a:lnTo>
                    <a:pt x="718058" y="496570"/>
                  </a:lnTo>
                  <a:lnTo>
                    <a:pt x="680732" y="510692"/>
                  </a:lnTo>
                  <a:lnTo>
                    <a:pt x="635279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32" y="477812"/>
                  </a:lnTo>
                  <a:lnTo>
                    <a:pt x="509498" y="458355"/>
                  </a:lnTo>
                  <a:lnTo>
                    <a:pt x="761072" y="458355"/>
                  </a:lnTo>
                  <a:lnTo>
                    <a:pt x="761072" y="436206"/>
                  </a:lnTo>
                  <a:lnTo>
                    <a:pt x="489343" y="436206"/>
                  </a:lnTo>
                  <a:lnTo>
                    <a:pt x="484390" y="441159"/>
                  </a:lnTo>
                  <a:lnTo>
                    <a:pt x="484390" y="447281"/>
                  </a:lnTo>
                  <a:lnTo>
                    <a:pt x="496214" y="478929"/>
                  </a:lnTo>
                  <a:lnTo>
                    <a:pt x="528497" y="508330"/>
                  </a:lnTo>
                  <a:lnTo>
                    <a:pt x="576453" y="529983"/>
                  </a:lnTo>
                  <a:lnTo>
                    <a:pt x="635279" y="538416"/>
                  </a:lnTo>
                  <a:lnTo>
                    <a:pt x="694131" y="529983"/>
                  </a:lnTo>
                  <a:lnTo>
                    <a:pt x="724496" y="516267"/>
                  </a:lnTo>
                  <a:lnTo>
                    <a:pt x="742086" y="508330"/>
                  </a:lnTo>
                  <a:lnTo>
                    <a:pt x="774357" y="478929"/>
                  </a:lnTo>
                  <a:lnTo>
                    <a:pt x="782053" y="458355"/>
                  </a:lnTo>
                  <a:lnTo>
                    <a:pt x="786180" y="447281"/>
                  </a:lnTo>
                  <a:lnTo>
                    <a:pt x="786180" y="441159"/>
                  </a:lnTo>
                  <a:close/>
                </a:path>
                <a:path w="1088389" h="995680">
                  <a:moveTo>
                    <a:pt x="787311" y="267779"/>
                  </a:moveTo>
                  <a:lnTo>
                    <a:pt x="782358" y="262826"/>
                  </a:lnTo>
                  <a:lnTo>
                    <a:pt x="776236" y="262826"/>
                  </a:lnTo>
                  <a:lnTo>
                    <a:pt x="770115" y="262826"/>
                  </a:lnTo>
                  <a:lnTo>
                    <a:pt x="765162" y="267779"/>
                  </a:lnTo>
                  <a:lnTo>
                    <a:pt x="765162" y="329857"/>
                  </a:lnTo>
                  <a:lnTo>
                    <a:pt x="770115" y="334810"/>
                  </a:lnTo>
                  <a:lnTo>
                    <a:pt x="782358" y="334810"/>
                  </a:lnTo>
                  <a:lnTo>
                    <a:pt x="787311" y="329857"/>
                  </a:lnTo>
                  <a:lnTo>
                    <a:pt x="787311" y="267779"/>
                  </a:lnTo>
                  <a:close/>
                </a:path>
                <a:path w="1088389" h="995680">
                  <a:moveTo>
                    <a:pt x="1088390" y="168910"/>
                  </a:moveTo>
                  <a:lnTo>
                    <a:pt x="1080350" y="107950"/>
                  </a:lnTo>
                  <a:lnTo>
                    <a:pt x="1066241" y="78447"/>
                  </a:lnTo>
                  <a:lnTo>
                    <a:pt x="1066241" y="168910"/>
                  </a:lnTo>
                  <a:lnTo>
                    <a:pt x="1061821" y="237490"/>
                  </a:lnTo>
                  <a:lnTo>
                    <a:pt x="1049972" y="300990"/>
                  </a:lnTo>
                  <a:lnTo>
                    <a:pt x="1032865" y="359410"/>
                  </a:lnTo>
                  <a:lnTo>
                    <a:pt x="1012621" y="410210"/>
                  </a:lnTo>
                  <a:lnTo>
                    <a:pt x="991400" y="453390"/>
                  </a:lnTo>
                  <a:lnTo>
                    <a:pt x="971346" y="488950"/>
                  </a:lnTo>
                  <a:lnTo>
                    <a:pt x="954595" y="514350"/>
                  </a:lnTo>
                  <a:lnTo>
                    <a:pt x="944664" y="532130"/>
                  </a:lnTo>
                  <a:lnTo>
                    <a:pt x="937463" y="549910"/>
                  </a:lnTo>
                  <a:lnTo>
                    <a:pt x="933094" y="570230"/>
                  </a:lnTo>
                  <a:lnTo>
                    <a:pt x="931621" y="590550"/>
                  </a:lnTo>
                  <a:lnTo>
                    <a:pt x="931621" y="659130"/>
                  </a:lnTo>
                  <a:lnTo>
                    <a:pt x="927341" y="730250"/>
                  </a:lnTo>
                  <a:lnTo>
                    <a:pt x="916584" y="795020"/>
                  </a:lnTo>
                  <a:lnTo>
                    <a:pt x="902474" y="848360"/>
                  </a:lnTo>
                  <a:lnTo>
                    <a:pt x="888111" y="891540"/>
                  </a:lnTo>
                  <a:lnTo>
                    <a:pt x="865759" y="938530"/>
                  </a:lnTo>
                  <a:lnTo>
                    <a:pt x="826135" y="965200"/>
                  </a:lnTo>
                  <a:lnTo>
                    <a:pt x="790536" y="974090"/>
                  </a:lnTo>
                  <a:lnTo>
                    <a:pt x="780465" y="972820"/>
                  </a:lnTo>
                  <a:lnTo>
                    <a:pt x="772299" y="970280"/>
                  </a:lnTo>
                  <a:lnTo>
                    <a:pt x="766356" y="966470"/>
                  </a:lnTo>
                  <a:lnTo>
                    <a:pt x="760590" y="947420"/>
                  </a:lnTo>
                  <a:lnTo>
                    <a:pt x="761365" y="918210"/>
                  </a:lnTo>
                  <a:lnTo>
                    <a:pt x="766216" y="882650"/>
                  </a:lnTo>
                  <a:lnTo>
                    <a:pt x="772731" y="845820"/>
                  </a:lnTo>
                  <a:lnTo>
                    <a:pt x="777341" y="820420"/>
                  </a:lnTo>
                  <a:lnTo>
                    <a:pt x="781392" y="796290"/>
                  </a:lnTo>
                  <a:lnTo>
                    <a:pt x="784275" y="773430"/>
                  </a:lnTo>
                  <a:lnTo>
                    <a:pt x="785380" y="751840"/>
                  </a:lnTo>
                  <a:lnTo>
                    <a:pt x="785380" y="746760"/>
                  </a:lnTo>
                  <a:lnTo>
                    <a:pt x="785558" y="736600"/>
                  </a:lnTo>
                  <a:lnTo>
                    <a:pt x="785558" y="709930"/>
                  </a:lnTo>
                  <a:lnTo>
                    <a:pt x="782916" y="683260"/>
                  </a:lnTo>
                  <a:lnTo>
                    <a:pt x="774941" y="656590"/>
                  </a:lnTo>
                  <a:lnTo>
                    <a:pt x="758977" y="633730"/>
                  </a:lnTo>
                  <a:lnTo>
                    <a:pt x="740460" y="619760"/>
                  </a:lnTo>
                  <a:lnTo>
                    <a:pt x="738784" y="618490"/>
                  </a:lnTo>
                  <a:lnTo>
                    <a:pt x="712368" y="607060"/>
                  </a:lnTo>
                  <a:lnTo>
                    <a:pt x="679538" y="600710"/>
                  </a:lnTo>
                  <a:lnTo>
                    <a:pt x="640105" y="596900"/>
                  </a:lnTo>
                  <a:lnTo>
                    <a:pt x="627557" y="596900"/>
                  </a:lnTo>
                  <a:lnTo>
                    <a:pt x="588124" y="600710"/>
                  </a:lnTo>
                  <a:lnTo>
                    <a:pt x="528891" y="618490"/>
                  </a:lnTo>
                  <a:lnTo>
                    <a:pt x="492734" y="656590"/>
                  </a:lnTo>
                  <a:lnTo>
                    <a:pt x="482117" y="709930"/>
                  </a:lnTo>
                  <a:lnTo>
                    <a:pt x="482130" y="736600"/>
                  </a:lnTo>
                  <a:lnTo>
                    <a:pt x="482295" y="746760"/>
                  </a:lnTo>
                  <a:lnTo>
                    <a:pt x="482295" y="751840"/>
                  </a:lnTo>
                  <a:lnTo>
                    <a:pt x="483400" y="773430"/>
                  </a:lnTo>
                  <a:lnTo>
                    <a:pt x="486283" y="796290"/>
                  </a:lnTo>
                  <a:lnTo>
                    <a:pt x="490334" y="820420"/>
                  </a:lnTo>
                  <a:lnTo>
                    <a:pt x="494931" y="845820"/>
                  </a:lnTo>
                  <a:lnTo>
                    <a:pt x="501446" y="882650"/>
                  </a:lnTo>
                  <a:lnTo>
                    <a:pt x="506298" y="918210"/>
                  </a:lnTo>
                  <a:lnTo>
                    <a:pt x="507072" y="947420"/>
                  </a:lnTo>
                  <a:lnTo>
                    <a:pt x="501307" y="966470"/>
                  </a:lnTo>
                  <a:lnTo>
                    <a:pt x="495338" y="970280"/>
                  </a:lnTo>
                  <a:lnTo>
                    <a:pt x="487172" y="972820"/>
                  </a:lnTo>
                  <a:lnTo>
                    <a:pt x="477113" y="974090"/>
                  </a:lnTo>
                  <a:lnTo>
                    <a:pt x="465467" y="972820"/>
                  </a:lnTo>
                  <a:lnTo>
                    <a:pt x="419531" y="953770"/>
                  </a:lnTo>
                  <a:lnTo>
                    <a:pt x="391045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34" y="730250"/>
                  </a:lnTo>
                  <a:lnTo>
                    <a:pt x="336067" y="659130"/>
                  </a:lnTo>
                  <a:lnTo>
                    <a:pt x="336067" y="596900"/>
                  </a:lnTo>
                  <a:lnTo>
                    <a:pt x="334340" y="574040"/>
                  </a:lnTo>
                  <a:lnTo>
                    <a:pt x="329209" y="551180"/>
                  </a:lnTo>
                  <a:lnTo>
                    <a:pt x="320789" y="529590"/>
                  </a:lnTo>
                  <a:lnTo>
                    <a:pt x="309156" y="509270"/>
                  </a:lnTo>
                  <a:lnTo>
                    <a:pt x="290525" y="478790"/>
                  </a:lnTo>
                  <a:lnTo>
                    <a:pt x="270205" y="441960"/>
                  </a:lnTo>
                  <a:lnTo>
                    <a:pt x="249872" y="398780"/>
                  </a:lnTo>
                  <a:lnTo>
                    <a:pt x="231178" y="349250"/>
                  </a:lnTo>
                  <a:lnTo>
                    <a:pt x="215760" y="293370"/>
                  </a:lnTo>
                  <a:lnTo>
                    <a:pt x="205295" y="233680"/>
                  </a:lnTo>
                  <a:lnTo>
                    <a:pt x="201447" y="168910"/>
                  </a:lnTo>
                  <a:lnTo>
                    <a:pt x="206108" y="123190"/>
                  </a:lnTo>
                  <a:lnTo>
                    <a:pt x="220052" y="86360"/>
                  </a:lnTo>
                  <a:lnTo>
                    <a:pt x="275513" y="36830"/>
                  </a:lnTo>
                  <a:lnTo>
                    <a:pt x="314985" y="25400"/>
                  </a:lnTo>
                  <a:lnTo>
                    <a:pt x="356857" y="21590"/>
                  </a:lnTo>
                  <a:lnTo>
                    <a:pt x="400697" y="25400"/>
                  </a:lnTo>
                  <a:lnTo>
                    <a:pt x="440334" y="33020"/>
                  </a:lnTo>
                  <a:lnTo>
                    <a:pt x="472351" y="44450"/>
                  </a:lnTo>
                  <a:lnTo>
                    <a:pt x="493318" y="54610"/>
                  </a:lnTo>
                  <a:lnTo>
                    <a:pt x="505942" y="87630"/>
                  </a:lnTo>
                  <a:lnTo>
                    <a:pt x="535114" y="115570"/>
                  </a:lnTo>
                  <a:lnTo>
                    <a:pt x="578065" y="137160"/>
                  </a:lnTo>
                  <a:lnTo>
                    <a:pt x="632066" y="151130"/>
                  </a:lnTo>
                  <a:lnTo>
                    <a:pt x="694372" y="156210"/>
                  </a:lnTo>
                  <a:lnTo>
                    <a:pt x="700493" y="156210"/>
                  </a:lnTo>
                  <a:lnTo>
                    <a:pt x="705446" y="151130"/>
                  </a:lnTo>
                  <a:lnTo>
                    <a:pt x="705446" y="139700"/>
                  </a:lnTo>
                  <a:lnTo>
                    <a:pt x="700493" y="134620"/>
                  </a:lnTo>
                  <a:lnTo>
                    <a:pt x="694372" y="134620"/>
                  </a:lnTo>
                  <a:lnTo>
                    <a:pt x="637921" y="129540"/>
                  </a:lnTo>
                  <a:lnTo>
                    <a:pt x="588467" y="116840"/>
                  </a:lnTo>
                  <a:lnTo>
                    <a:pt x="549300" y="97790"/>
                  </a:lnTo>
                  <a:lnTo>
                    <a:pt x="523709" y="74930"/>
                  </a:lnTo>
                  <a:lnTo>
                    <a:pt x="551903" y="85090"/>
                  </a:lnTo>
                  <a:lnTo>
                    <a:pt x="580478" y="92710"/>
                  </a:lnTo>
                  <a:lnTo>
                    <a:pt x="606323" y="96520"/>
                  </a:lnTo>
                  <a:lnTo>
                    <a:pt x="626351" y="97790"/>
                  </a:lnTo>
                  <a:lnTo>
                    <a:pt x="641311" y="97790"/>
                  </a:lnTo>
                  <a:lnTo>
                    <a:pt x="668121" y="95250"/>
                  </a:lnTo>
                  <a:lnTo>
                    <a:pt x="703084" y="88900"/>
                  </a:lnTo>
                  <a:lnTo>
                    <a:pt x="739648" y="77470"/>
                  </a:lnTo>
                  <a:lnTo>
                    <a:pt x="741616" y="76200"/>
                  </a:lnTo>
                  <a:lnTo>
                    <a:pt x="771245" y="57150"/>
                  </a:lnTo>
                  <a:lnTo>
                    <a:pt x="795185" y="44450"/>
                  </a:lnTo>
                  <a:lnTo>
                    <a:pt x="835583" y="30480"/>
                  </a:lnTo>
                  <a:lnTo>
                    <a:pt x="886104" y="22860"/>
                  </a:lnTo>
                  <a:lnTo>
                    <a:pt x="940409" y="24130"/>
                  </a:lnTo>
                  <a:lnTo>
                    <a:pt x="992162" y="36830"/>
                  </a:lnTo>
                  <a:lnTo>
                    <a:pt x="1024470" y="57150"/>
                  </a:lnTo>
                  <a:lnTo>
                    <a:pt x="1061580" y="123190"/>
                  </a:lnTo>
                  <a:lnTo>
                    <a:pt x="1066241" y="168910"/>
                  </a:lnTo>
                  <a:lnTo>
                    <a:pt x="1066241" y="78447"/>
                  </a:lnTo>
                  <a:lnTo>
                    <a:pt x="1059700" y="64770"/>
                  </a:lnTo>
                  <a:lnTo>
                    <a:pt x="1031582" y="35560"/>
                  </a:lnTo>
                  <a:lnTo>
                    <a:pt x="1011313" y="22860"/>
                  </a:lnTo>
                  <a:lnTo>
                    <a:pt x="1001179" y="16510"/>
                  </a:lnTo>
                  <a:lnTo>
                    <a:pt x="944257" y="1270"/>
                  </a:lnTo>
                  <a:lnTo>
                    <a:pt x="884910" y="0"/>
                  </a:lnTo>
                  <a:lnTo>
                    <a:pt x="829551" y="10160"/>
                  </a:lnTo>
                  <a:lnTo>
                    <a:pt x="784593" y="24130"/>
                  </a:lnTo>
                  <a:lnTo>
                    <a:pt x="725741" y="58420"/>
                  </a:lnTo>
                  <a:lnTo>
                    <a:pt x="689495" y="69850"/>
                  </a:lnTo>
                  <a:lnTo>
                    <a:pt x="656069" y="74930"/>
                  </a:lnTo>
                  <a:lnTo>
                    <a:pt x="633768" y="76200"/>
                  </a:lnTo>
                  <a:lnTo>
                    <a:pt x="611441" y="74930"/>
                  </a:lnTo>
                  <a:lnTo>
                    <a:pt x="578065" y="69850"/>
                  </a:lnTo>
                  <a:lnTo>
                    <a:pt x="541909" y="58420"/>
                  </a:lnTo>
                  <a:lnTo>
                    <a:pt x="483082" y="24130"/>
                  </a:lnTo>
                  <a:lnTo>
                    <a:pt x="474903" y="21590"/>
                  </a:lnTo>
                  <a:lnTo>
                    <a:pt x="438111" y="10160"/>
                  </a:lnTo>
                  <a:lnTo>
                    <a:pt x="382752" y="0"/>
                  </a:lnTo>
                  <a:lnTo>
                    <a:pt x="323392" y="1270"/>
                  </a:lnTo>
                  <a:lnTo>
                    <a:pt x="266484" y="16510"/>
                  </a:lnTo>
                  <a:lnTo>
                    <a:pt x="207975" y="64770"/>
                  </a:lnTo>
                  <a:lnTo>
                    <a:pt x="187325" y="107950"/>
                  </a:lnTo>
                  <a:lnTo>
                    <a:pt x="179298" y="168910"/>
                  </a:lnTo>
                  <a:lnTo>
                    <a:pt x="182372" y="227330"/>
                  </a:lnTo>
                  <a:lnTo>
                    <a:pt x="190855" y="283210"/>
                  </a:lnTo>
                  <a:lnTo>
                    <a:pt x="203581" y="335280"/>
                  </a:lnTo>
                  <a:lnTo>
                    <a:pt x="219405" y="382270"/>
                  </a:lnTo>
                  <a:lnTo>
                    <a:pt x="237185" y="424180"/>
                  </a:lnTo>
                  <a:lnTo>
                    <a:pt x="255765" y="462280"/>
                  </a:lnTo>
                  <a:lnTo>
                    <a:pt x="290728" y="520700"/>
                  </a:lnTo>
                  <a:lnTo>
                    <a:pt x="300748" y="538480"/>
                  </a:lnTo>
                  <a:lnTo>
                    <a:pt x="308013" y="557530"/>
                  </a:lnTo>
                  <a:lnTo>
                    <a:pt x="312420" y="577850"/>
                  </a:lnTo>
                  <a:lnTo>
                    <a:pt x="313918" y="596900"/>
                  </a:lnTo>
                  <a:lnTo>
                    <a:pt x="313918" y="659130"/>
                  </a:lnTo>
                  <a:lnTo>
                    <a:pt x="316420" y="715010"/>
                  </a:lnTo>
                  <a:lnTo>
                    <a:pt x="323176" y="767080"/>
                  </a:lnTo>
                  <a:lnTo>
                    <a:pt x="333082" y="815340"/>
                  </a:lnTo>
                  <a:lnTo>
                    <a:pt x="345008" y="858520"/>
                  </a:lnTo>
                  <a:lnTo>
                    <a:pt x="357835" y="896620"/>
                  </a:lnTo>
                  <a:lnTo>
                    <a:pt x="385546" y="953770"/>
                  </a:lnTo>
                  <a:lnTo>
                    <a:pt x="434848" y="986790"/>
                  </a:lnTo>
                  <a:lnTo>
                    <a:pt x="467461" y="995680"/>
                  </a:lnTo>
                  <a:lnTo>
                    <a:pt x="490359" y="995680"/>
                  </a:lnTo>
                  <a:lnTo>
                    <a:pt x="527888" y="958850"/>
                  </a:lnTo>
                  <a:lnTo>
                    <a:pt x="529234" y="925830"/>
                  </a:lnTo>
                  <a:lnTo>
                    <a:pt x="524611" y="886460"/>
                  </a:lnTo>
                  <a:lnTo>
                    <a:pt x="516712" y="842010"/>
                  </a:lnTo>
                  <a:lnTo>
                    <a:pt x="512241" y="817880"/>
                  </a:lnTo>
                  <a:lnTo>
                    <a:pt x="508317" y="793750"/>
                  </a:lnTo>
                  <a:lnTo>
                    <a:pt x="505510" y="770890"/>
                  </a:lnTo>
                  <a:lnTo>
                    <a:pt x="504444" y="751840"/>
                  </a:lnTo>
                  <a:lnTo>
                    <a:pt x="504444" y="746760"/>
                  </a:lnTo>
                  <a:lnTo>
                    <a:pt x="504278" y="736600"/>
                  </a:lnTo>
                  <a:lnTo>
                    <a:pt x="506183" y="688340"/>
                  </a:lnTo>
                  <a:lnTo>
                    <a:pt x="524497" y="648970"/>
                  </a:lnTo>
                  <a:lnTo>
                    <a:pt x="566102" y="627380"/>
                  </a:lnTo>
                  <a:lnTo>
                    <a:pt x="633831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08" y="668020"/>
                  </a:lnTo>
                  <a:lnTo>
                    <a:pt x="763371" y="709930"/>
                  </a:lnTo>
                  <a:lnTo>
                    <a:pt x="763409" y="736600"/>
                  </a:lnTo>
                  <a:lnTo>
                    <a:pt x="763231" y="746760"/>
                  </a:lnTo>
                  <a:lnTo>
                    <a:pt x="763231" y="751840"/>
                  </a:lnTo>
                  <a:lnTo>
                    <a:pt x="762165" y="770890"/>
                  </a:lnTo>
                  <a:lnTo>
                    <a:pt x="759358" y="793750"/>
                  </a:lnTo>
                  <a:lnTo>
                    <a:pt x="755421" y="817880"/>
                  </a:lnTo>
                  <a:lnTo>
                    <a:pt x="750951" y="842010"/>
                  </a:lnTo>
                  <a:lnTo>
                    <a:pt x="743064" y="886460"/>
                  </a:lnTo>
                  <a:lnTo>
                    <a:pt x="738441" y="925830"/>
                  </a:lnTo>
                  <a:lnTo>
                    <a:pt x="739787" y="958850"/>
                  </a:lnTo>
                  <a:lnTo>
                    <a:pt x="749782" y="980440"/>
                  </a:lnTo>
                  <a:lnTo>
                    <a:pt x="760044" y="989330"/>
                  </a:lnTo>
                  <a:lnTo>
                    <a:pt x="773061" y="994410"/>
                  </a:lnTo>
                  <a:lnTo>
                    <a:pt x="788504" y="995680"/>
                  </a:lnTo>
                  <a:lnTo>
                    <a:pt x="806018" y="994410"/>
                  </a:lnTo>
                  <a:lnTo>
                    <a:pt x="832802" y="986790"/>
                  </a:lnTo>
                  <a:lnTo>
                    <a:pt x="856983" y="974090"/>
                  </a:lnTo>
                  <a:lnTo>
                    <a:pt x="859409" y="972820"/>
                  </a:lnTo>
                  <a:lnTo>
                    <a:pt x="897204" y="929640"/>
                  </a:lnTo>
                  <a:lnTo>
                    <a:pt x="922667" y="858520"/>
                  </a:lnTo>
                  <a:lnTo>
                    <a:pt x="934593" y="815340"/>
                  </a:lnTo>
                  <a:lnTo>
                    <a:pt x="944499" y="767080"/>
                  </a:lnTo>
                  <a:lnTo>
                    <a:pt x="951268" y="715010"/>
                  </a:lnTo>
                  <a:lnTo>
                    <a:pt x="953770" y="659130"/>
                  </a:lnTo>
                  <a:lnTo>
                    <a:pt x="953770" y="590550"/>
                  </a:lnTo>
                  <a:lnTo>
                    <a:pt x="954989" y="572770"/>
                  </a:lnTo>
                  <a:lnTo>
                    <a:pt x="958621" y="557530"/>
                  </a:lnTo>
                  <a:lnTo>
                    <a:pt x="964590" y="541020"/>
                  </a:lnTo>
                  <a:lnTo>
                    <a:pt x="972845" y="527050"/>
                  </a:lnTo>
                  <a:lnTo>
                    <a:pt x="990193" y="500380"/>
                  </a:lnTo>
                  <a:lnTo>
                    <a:pt x="1009103" y="467360"/>
                  </a:lnTo>
                  <a:lnTo>
                    <a:pt x="1028369" y="429260"/>
                  </a:lnTo>
                  <a:lnTo>
                    <a:pt x="1046797" y="386080"/>
                  </a:lnTo>
                  <a:lnTo>
                    <a:pt x="1063205" y="337820"/>
                  </a:lnTo>
                  <a:lnTo>
                    <a:pt x="1076401" y="285750"/>
                  </a:lnTo>
                  <a:lnTo>
                    <a:pt x="1085189" y="228600"/>
                  </a:lnTo>
                  <a:lnTo>
                    <a:pt x="1088390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711" y="1934542"/>
              <a:ext cx="127546" cy="94399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5049" y="1530515"/>
              <a:ext cx="140995" cy="76796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5611096" y="1774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7342" y="1934531"/>
              <a:ext cx="127546" cy="94411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9555" y="1530498"/>
              <a:ext cx="140995" cy="76809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975321" y="5550763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79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79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79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32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31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42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79">
                  <a:moveTo>
                    <a:pt x="787323" y="267792"/>
                  </a:moveTo>
                  <a:lnTo>
                    <a:pt x="782370" y="262839"/>
                  </a:lnTo>
                  <a:lnTo>
                    <a:pt x="776249" y="262839"/>
                  </a:lnTo>
                  <a:lnTo>
                    <a:pt x="770128" y="262839"/>
                  </a:lnTo>
                  <a:lnTo>
                    <a:pt x="765175" y="267792"/>
                  </a:lnTo>
                  <a:lnTo>
                    <a:pt x="765175" y="329869"/>
                  </a:lnTo>
                  <a:lnTo>
                    <a:pt x="770128" y="334822"/>
                  </a:lnTo>
                  <a:lnTo>
                    <a:pt x="782370" y="334822"/>
                  </a:lnTo>
                  <a:lnTo>
                    <a:pt x="787323" y="329869"/>
                  </a:lnTo>
                  <a:lnTo>
                    <a:pt x="787323" y="267792"/>
                  </a:lnTo>
                  <a:close/>
                </a:path>
                <a:path w="1089025" h="995679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58990" y="633730"/>
                  </a:lnTo>
                  <a:lnTo>
                    <a:pt x="712368" y="60706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40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14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03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34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80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593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09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71" y="709930"/>
                  </a:lnTo>
                  <a:lnTo>
                    <a:pt x="763422" y="736600"/>
                  </a:lnTo>
                  <a:lnTo>
                    <a:pt x="763257" y="746760"/>
                  </a:lnTo>
                  <a:lnTo>
                    <a:pt x="763257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67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68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69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461" y="6065543"/>
              <a:ext cx="127546" cy="94399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800" y="5661515"/>
              <a:ext cx="140995" cy="76796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2099847" y="5905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30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6093" y="6065531"/>
              <a:ext cx="127546" cy="94411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8306" y="5661497"/>
              <a:ext cx="140995" cy="76809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2798356" y="5745987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79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79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79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45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43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42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79">
                  <a:moveTo>
                    <a:pt x="787323" y="267792"/>
                  </a:moveTo>
                  <a:lnTo>
                    <a:pt x="782370" y="262839"/>
                  </a:lnTo>
                  <a:lnTo>
                    <a:pt x="776249" y="262839"/>
                  </a:lnTo>
                  <a:lnTo>
                    <a:pt x="770128" y="262839"/>
                  </a:lnTo>
                  <a:lnTo>
                    <a:pt x="765175" y="267792"/>
                  </a:lnTo>
                  <a:lnTo>
                    <a:pt x="765175" y="329869"/>
                  </a:lnTo>
                  <a:lnTo>
                    <a:pt x="770128" y="334822"/>
                  </a:lnTo>
                  <a:lnTo>
                    <a:pt x="782370" y="334822"/>
                  </a:lnTo>
                  <a:lnTo>
                    <a:pt x="787323" y="329869"/>
                  </a:lnTo>
                  <a:lnTo>
                    <a:pt x="787323" y="267792"/>
                  </a:lnTo>
                  <a:close/>
                </a:path>
                <a:path w="1089025" h="995679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74954" y="656590"/>
                  </a:lnTo>
                  <a:lnTo>
                    <a:pt x="758990" y="633730"/>
                  </a:lnTo>
                  <a:lnTo>
                    <a:pt x="740473" y="619760"/>
                  </a:lnTo>
                  <a:lnTo>
                    <a:pt x="738797" y="618490"/>
                  </a:lnTo>
                  <a:lnTo>
                    <a:pt x="712368" y="607060"/>
                  </a:lnTo>
                  <a:lnTo>
                    <a:pt x="679538" y="60071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52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13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27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16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21" y="95250"/>
                  </a:lnTo>
                  <a:lnTo>
                    <a:pt x="703084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93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606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21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84" y="709930"/>
                  </a:lnTo>
                  <a:lnTo>
                    <a:pt x="763422" y="736600"/>
                  </a:lnTo>
                  <a:lnTo>
                    <a:pt x="763244" y="746760"/>
                  </a:lnTo>
                  <a:lnTo>
                    <a:pt x="763244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80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80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03" y="467360"/>
                  </a:lnTo>
                  <a:lnTo>
                    <a:pt x="1028369" y="429260"/>
                  </a:lnTo>
                  <a:lnTo>
                    <a:pt x="1046797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2497" y="6260768"/>
              <a:ext cx="127546" cy="94399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835" y="5856741"/>
              <a:ext cx="140995" cy="76796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3922883" y="6100631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2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2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9128" y="6260757"/>
              <a:ext cx="127546" cy="94411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342" y="5856723"/>
              <a:ext cx="140995" cy="76809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4621390" y="5550763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79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79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79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45" y="510692"/>
                  </a:lnTo>
                  <a:lnTo>
                    <a:pt x="635292" y="516267"/>
                  </a:lnTo>
                  <a:lnTo>
                    <a:pt x="589864" y="510692"/>
                  </a:lnTo>
                  <a:lnTo>
                    <a:pt x="552526" y="496570"/>
                  </a:lnTo>
                  <a:lnTo>
                    <a:pt x="525145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65" y="529983"/>
                  </a:lnTo>
                  <a:lnTo>
                    <a:pt x="635292" y="538416"/>
                  </a:lnTo>
                  <a:lnTo>
                    <a:pt x="694143" y="529983"/>
                  </a:lnTo>
                  <a:lnTo>
                    <a:pt x="724509" y="516267"/>
                  </a:lnTo>
                  <a:lnTo>
                    <a:pt x="742099" y="508330"/>
                  </a:lnTo>
                  <a:lnTo>
                    <a:pt x="774369" y="478942"/>
                  </a:lnTo>
                  <a:lnTo>
                    <a:pt x="782066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79">
                  <a:moveTo>
                    <a:pt x="787323" y="267792"/>
                  </a:moveTo>
                  <a:lnTo>
                    <a:pt x="782370" y="262839"/>
                  </a:lnTo>
                  <a:lnTo>
                    <a:pt x="776249" y="262839"/>
                  </a:lnTo>
                  <a:lnTo>
                    <a:pt x="770128" y="262839"/>
                  </a:lnTo>
                  <a:lnTo>
                    <a:pt x="765175" y="267792"/>
                  </a:lnTo>
                  <a:lnTo>
                    <a:pt x="765175" y="329869"/>
                  </a:lnTo>
                  <a:lnTo>
                    <a:pt x="770128" y="334822"/>
                  </a:lnTo>
                  <a:lnTo>
                    <a:pt x="782370" y="334822"/>
                  </a:lnTo>
                  <a:lnTo>
                    <a:pt x="787323" y="329869"/>
                  </a:lnTo>
                  <a:lnTo>
                    <a:pt x="787323" y="267792"/>
                  </a:lnTo>
                  <a:close/>
                </a:path>
                <a:path w="1089025" h="995679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76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74954" y="656590"/>
                  </a:lnTo>
                  <a:lnTo>
                    <a:pt x="758990" y="633730"/>
                  </a:lnTo>
                  <a:lnTo>
                    <a:pt x="740473" y="619760"/>
                  </a:lnTo>
                  <a:lnTo>
                    <a:pt x="738797" y="618490"/>
                  </a:lnTo>
                  <a:lnTo>
                    <a:pt x="712381" y="607060"/>
                  </a:lnTo>
                  <a:lnTo>
                    <a:pt x="679551" y="60071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59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13" y="848360"/>
                  </a:lnTo>
                  <a:lnTo>
                    <a:pt x="351104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52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90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27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16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21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93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606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82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21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72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900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30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84" y="709930"/>
                  </a:lnTo>
                  <a:lnTo>
                    <a:pt x="763422" y="736600"/>
                  </a:lnTo>
                  <a:lnTo>
                    <a:pt x="763257" y="746760"/>
                  </a:lnTo>
                  <a:lnTo>
                    <a:pt x="763257" y="751840"/>
                  </a:lnTo>
                  <a:lnTo>
                    <a:pt x="762190" y="770890"/>
                  </a:lnTo>
                  <a:lnTo>
                    <a:pt x="759383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77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32815" y="986790"/>
                  </a:lnTo>
                  <a:lnTo>
                    <a:pt x="856996" y="974090"/>
                  </a:lnTo>
                  <a:lnTo>
                    <a:pt x="859421" y="972820"/>
                  </a:lnTo>
                  <a:lnTo>
                    <a:pt x="897216" y="929640"/>
                  </a:lnTo>
                  <a:lnTo>
                    <a:pt x="922680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80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82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5532" y="6065543"/>
              <a:ext cx="127546" cy="94399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71" y="5661515"/>
              <a:ext cx="140995" cy="76796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5745919" y="5905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40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40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2164" y="6065531"/>
              <a:ext cx="127546" cy="94411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4377" y="5661497"/>
              <a:ext cx="140995" cy="76809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9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78" name="object 27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307601" y="3885426"/>
            <a:ext cx="723265" cy="591820"/>
            <a:chOff x="4307601" y="3885426"/>
            <a:chExt cx="72326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307599" y="3932567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911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20725" cy="599440"/>
            <a:chOff x="3431853" y="3060004"/>
            <a:chExt cx="72072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4" name="object 224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5" name="object 225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601189" y="2664004"/>
              <a:ext cx="3411220" cy="2461895"/>
            </a:xfrm>
            <a:custGeom>
              <a:avLst/>
              <a:gdLst/>
              <a:ahLst/>
              <a:cxnLst/>
              <a:rect l="l" t="t" r="r" b="b"/>
              <a:pathLst>
                <a:path w="3411220" h="2461895">
                  <a:moveTo>
                    <a:pt x="1798434" y="0"/>
                  </a:moveTo>
                  <a:lnTo>
                    <a:pt x="1744127" y="684"/>
                  </a:lnTo>
                  <a:lnTo>
                    <a:pt x="1690269" y="2725"/>
                  </a:lnTo>
                  <a:lnTo>
                    <a:pt x="1636889" y="6099"/>
                  </a:lnTo>
                  <a:lnTo>
                    <a:pt x="1584015" y="10785"/>
                  </a:lnTo>
                  <a:lnTo>
                    <a:pt x="1531676" y="16763"/>
                  </a:lnTo>
                  <a:lnTo>
                    <a:pt x="1479898" y="24009"/>
                  </a:lnTo>
                  <a:lnTo>
                    <a:pt x="1428712" y="32504"/>
                  </a:lnTo>
                  <a:lnTo>
                    <a:pt x="1378144" y="42224"/>
                  </a:lnTo>
                  <a:lnTo>
                    <a:pt x="1328224" y="53150"/>
                  </a:lnTo>
                  <a:lnTo>
                    <a:pt x="1278979" y="65258"/>
                  </a:lnTo>
                  <a:lnTo>
                    <a:pt x="1230437" y="78528"/>
                  </a:lnTo>
                  <a:lnTo>
                    <a:pt x="1182627" y="92938"/>
                  </a:lnTo>
                  <a:lnTo>
                    <a:pt x="1135577" y="108466"/>
                  </a:lnTo>
                  <a:lnTo>
                    <a:pt x="1089316" y="125092"/>
                  </a:lnTo>
                  <a:lnTo>
                    <a:pt x="1043871" y="142793"/>
                  </a:lnTo>
                  <a:lnTo>
                    <a:pt x="999270" y="161547"/>
                  </a:lnTo>
                  <a:lnTo>
                    <a:pt x="955542" y="181334"/>
                  </a:lnTo>
                  <a:lnTo>
                    <a:pt x="912716" y="202132"/>
                  </a:lnTo>
                  <a:lnTo>
                    <a:pt x="870818" y="223920"/>
                  </a:lnTo>
                  <a:lnTo>
                    <a:pt x="829878" y="246675"/>
                  </a:lnTo>
                  <a:lnTo>
                    <a:pt x="789924" y="270376"/>
                  </a:lnTo>
                  <a:lnTo>
                    <a:pt x="750984" y="295001"/>
                  </a:lnTo>
                  <a:lnTo>
                    <a:pt x="713086" y="320530"/>
                  </a:lnTo>
                  <a:lnTo>
                    <a:pt x="676258" y="346941"/>
                  </a:lnTo>
                  <a:lnTo>
                    <a:pt x="640529" y="374211"/>
                  </a:lnTo>
                  <a:lnTo>
                    <a:pt x="605927" y="402320"/>
                  </a:lnTo>
                  <a:lnTo>
                    <a:pt x="572480" y="431246"/>
                  </a:lnTo>
                  <a:lnTo>
                    <a:pt x="540216" y="460968"/>
                  </a:lnTo>
                  <a:lnTo>
                    <a:pt x="509164" y="491463"/>
                  </a:lnTo>
                  <a:lnTo>
                    <a:pt x="479351" y="522711"/>
                  </a:lnTo>
                  <a:lnTo>
                    <a:pt x="450806" y="554689"/>
                  </a:lnTo>
                  <a:lnTo>
                    <a:pt x="423557" y="587377"/>
                  </a:lnTo>
                  <a:lnTo>
                    <a:pt x="397633" y="620753"/>
                  </a:lnTo>
                  <a:lnTo>
                    <a:pt x="373061" y="654794"/>
                  </a:lnTo>
                  <a:lnTo>
                    <a:pt x="349870" y="689481"/>
                  </a:lnTo>
                  <a:lnTo>
                    <a:pt x="328088" y="724790"/>
                  </a:lnTo>
                  <a:lnTo>
                    <a:pt x="307743" y="760701"/>
                  </a:lnTo>
                  <a:lnTo>
                    <a:pt x="288863" y="797193"/>
                  </a:lnTo>
                  <a:lnTo>
                    <a:pt x="271478" y="834242"/>
                  </a:lnTo>
                  <a:lnTo>
                    <a:pt x="255614" y="871829"/>
                  </a:lnTo>
                  <a:lnTo>
                    <a:pt x="241300" y="909931"/>
                  </a:lnTo>
                  <a:lnTo>
                    <a:pt x="228564" y="948527"/>
                  </a:lnTo>
                  <a:lnTo>
                    <a:pt x="217435" y="987595"/>
                  </a:lnTo>
                  <a:lnTo>
                    <a:pt x="207941" y="1027114"/>
                  </a:lnTo>
                  <a:lnTo>
                    <a:pt x="200110" y="1067063"/>
                  </a:lnTo>
                  <a:lnTo>
                    <a:pt x="193970" y="1107419"/>
                  </a:lnTo>
                  <a:lnTo>
                    <a:pt x="189549" y="1148161"/>
                  </a:lnTo>
                  <a:lnTo>
                    <a:pt x="186876" y="1189268"/>
                  </a:lnTo>
                  <a:lnTo>
                    <a:pt x="185978" y="1230718"/>
                  </a:lnTo>
                  <a:lnTo>
                    <a:pt x="187331" y="1281591"/>
                  </a:lnTo>
                  <a:lnTo>
                    <a:pt x="191354" y="1331938"/>
                  </a:lnTo>
                  <a:lnTo>
                    <a:pt x="197994" y="1381720"/>
                  </a:lnTo>
                  <a:lnTo>
                    <a:pt x="207201" y="1430897"/>
                  </a:lnTo>
                  <a:lnTo>
                    <a:pt x="218921" y="1479430"/>
                  </a:lnTo>
                  <a:lnTo>
                    <a:pt x="233102" y="1527278"/>
                  </a:lnTo>
                  <a:lnTo>
                    <a:pt x="249692" y="1574401"/>
                  </a:lnTo>
                  <a:lnTo>
                    <a:pt x="268639" y="1620760"/>
                  </a:lnTo>
                  <a:lnTo>
                    <a:pt x="289890" y="1666316"/>
                  </a:lnTo>
                  <a:lnTo>
                    <a:pt x="246796" y="1713433"/>
                  </a:lnTo>
                  <a:lnTo>
                    <a:pt x="146902" y="1806827"/>
                  </a:lnTo>
                  <a:lnTo>
                    <a:pt x="46029" y="1898246"/>
                  </a:lnTo>
                  <a:lnTo>
                    <a:pt x="0" y="1939442"/>
                  </a:lnTo>
                  <a:lnTo>
                    <a:pt x="184802" y="1813909"/>
                  </a:lnTo>
                  <a:lnTo>
                    <a:pt x="280414" y="1750661"/>
                  </a:lnTo>
                  <a:lnTo>
                    <a:pt x="317445" y="1730435"/>
                  </a:lnTo>
                  <a:lnTo>
                    <a:pt x="326504" y="1733969"/>
                  </a:lnTo>
                  <a:lnTo>
                    <a:pt x="348868" y="1770400"/>
                  </a:lnTo>
                  <a:lnTo>
                    <a:pt x="372730" y="1806171"/>
                  </a:lnTo>
                  <a:lnTo>
                    <a:pt x="398060" y="1841258"/>
                  </a:lnTo>
                  <a:lnTo>
                    <a:pt x="424826" y="1875636"/>
                  </a:lnTo>
                  <a:lnTo>
                    <a:pt x="452998" y="1909282"/>
                  </a:lnTo>
                  <a:lnTo>
                    <a:pt x="482544" y="1942173"/>
                  </a:lnTo>
                  <a:lnTo>
                    <a:pt x="513433" y="1974286"/>
                  </a:lnTo>
                  <a:lnTo>
                    <a:pt x="545636" y="2005595"/>
                  </a:lnTo>
                  <a:lnTo>
                    <a:pt x="579120" y="2036079"/>
                  </a:lnTo>
                  <a:lnTo>
                    <a:pt x="613855" y="2065713"/>
                  </a:lnTo>
                  <a:lnTo>
                    <a:pt x="649811" y="2094474"/>
                  </a:lnTo>
                  <a:lnTo>
                    <a:pt x="686955" y="2122337"/>
                  </a:lnTo>
                  <a:lnTo>
                    <a:pt x="725258" y="2149281"/>
                  </a:lnTo>
                  <a:lnTo>
                    <a:pt x="764688" y="2175280"/>
                  </a:lnTo>
                  <a:lnTo>
                    <a:pt x="805215" y="2200312"/>
                  </a:lnTo>
                  <a:lnTo>
                    <a:pt x="846807" y="2224353"/>
                  </a:lnTo>
                  <a:lnTo>
                    <a:pt x="889434" y="2247379"/>
                  </a:lnTo>
                  <a:lnTo>
                    <a:pt x="933065" y="2269367"/>
                  </a:lnTo>
                  <a:lnTo>
                    <a:pt x="977669" y="2290292"/>
                  </a:lnTo>
                  <a:lnTo>
                    <a:pt x="1023215" y="2310132"/>
                  </a:lnTo>
                  <a:lnTo>
                    <a:pt x="1069671" y="2328864"/>
                  </a:lnTo>
                  <a:lnTo>
                    <a:pt x="1117009" y="2346462"/>
                  </a:lnTo>
                  <a:lnTo>
                    <a:pt x="1165195" y="2362904"/>
                  </a:lnTo>
                  <a:lnTo>
                    <a:pt x="1214200" y="2378166"/>
                  </a:lnTo>
                  <a:lnTo>
                    <a:pt x="1263992" y="2392225"/>
                  </a:lnTo>
                  <a:lnTo>
                    <a:pt x="1314541" y="2405057"/>
                  </a:lnTo>
                  <a:lnTo>
                    <a:pt x="1365816" y="2416639"/>
                  </a:lnTo>
                  <a:lnTo>
                    <a:pt x="1417786" y="2426946"/>
                  </a:lnTo>
                  <a:lnTo>
                    <a:pt x="1470419" y="2435955"/>
                  </a:lnTo>
                  <a:lnTo>
                    <a:pt x="1523686" y="2443643"/>
                  </a:lnTo>
                  <a:lnTo>
                    <a:pt x="1577555" y="2449986"/>
                  </a:lnTo>
                  <a:lnTo>
                    <a:pt x="1631995" y="2454961"/>
                  </a:lnTo>
                  <a:lnTo>
                    <a:pt x="1686975" y="2458543"/>
                  </a:lnTo>
                  <a:lnTo>
                    <a:pt x="1742465" y="2460710"/>
                  </a:lnTo>
                  <a:lnTo>
                    <a:pt x="1798434" y="2461437"/>
                  </a:lnTo>
                  <a:lnTo>
                    <a:pt x="1852741" y="2460752"/>
                  </a:lnTo>
                  <a:lnTo>
                    <a:pt x="1906599" y="2458712"/>
                  </a:lnTo>
                  <a:lnTo>
                    <a:pt x="1959979" y="2455338"/>
                  </a:lnTo>
                  <a:lnTo>
                    <a:pt x="2012852" y="2450651"/>
                  </a:lnTo>
                  <a:lnTo>
                    <a:pt x="2065192" y="2444674"/>
                  </a:lnTo>
                  <a:lnTo>
                    <a:pt x="2116969" y="2437427"/>
                  </a:lnTo>
                  <a:lnTo>
                    <a:pt x="2168156" y="2428933"/>
                  </a:lnTo>
                  <a:lnTo>
                    <a:pt x="2218723" y="2419212"/>
                  </a:lnTo>
                  <a:lnTo>
                    <a:pt x="2268644" y="2408287"/>
                  </a:lnTo>
                  <a:lnTo>
                    <a:pt x="2317889" y="2396179"/>
                  </a:lnTo>
                  <a:lnTo>
                    <a:pt x="2366431" y="2382909"/>
                  </a:lnTo>
                  <a:lnTo>
                    <a:pt x="2414240" y="2368499"/>
                  </a:lnTo>
                  <a:lnTo>
                    <a:pt x="2461290" y="2352970"/>
                  </a:lnTo>
                  <a:lnTo>
                    <a:pt x="2507552" y="2336345"/>
                  </a:lnTo>
                  <a:lnTo>
                    <a:pt x="2552997" y="2318644"/>
                  </a:lnTo>
                  <a:lnTo>
                    <a:pt x="2597598" y="2299889"/>
                  </a:lnTo>
                  <a:lnTo>
                    <a:pt x="2641325" y="2280102"/>
                  </a:lnTo>
                  <a:lnTo>
                    <a:pt x="2684152" y="2259304"/>
                  </a:lnTo>
                  <a:lnTo>
                    <a:pt x="2726049" y="2237517"/>
                  </a:lnTo>
                  <a:lnTo>
                    <a:pt x="2766989" y="2214762"/>
                  </a:lnTo>
                  <a:lnTo>
                    <a:pt x="2806943" y="2191061"/>
                  </a:lnTo>
                  <a:lnTo>
                    <a:pt x="2845884" y="2166435"/>
                  </a:lnTo>
                  <a:lnTo>
                    <a:pt x="2883782" y="2140906"/>
                  </a:lnTo>
                  <a:lnTo>
                    <a:pt x="2920609" y="2114496"/>
                  </a:lnTo>
                  <a:lnTo>
                    <a:pt x="2956338" y="2087225"/>
                  </a:lnTo>
                  <a:lnTo>
                    <a:pt x="2990940" y="2059116"/>
                  </a:lnTo>
                  <a:lnTo>
                    <a:pt x="3024388" y="2030190"/>
                  </a:lnTo>
                  <a:lnTo>
                    <a:pt x="3056652" y="2000469"/>
                  </a:lnTo>
                  <a:lnTo>
                    <a:pt x="3087704" y="1969974"/>
                  </a:lnTo>
                  <a:lnTo>
                    <a:pt x="3117517" y="1938726"/>
                  </a:lnTo>
                  <a:lnTo>
                    <a:pt x="3146062" y="1906747"/>
                  </a:lnTo>
                  <a:lnTo>
                    <a:pt x="3173310" y="1874060"/>
                  </a:lnTo>
                  <a:lnTo>
                    <a:pt x="3199235" y="1840684"/>
                  </a:lnTo>
                  <a:lnTo>
                    <a:pt x="3223807" y="1806642"/>
                  </a:lnTo>
                  <a:lnTo>
                    <a:pt x="3246998" y="1771956"/>
                  </a:lnTo>
                  <a:lnTo>
                    <a:pt x="3268780" y="1736646"/>
                  </a:lnTo>
                  <a:lnTo>
                    <a:pt x="3289125" y="1700735"/>
                  </a:lnTo>
                  <a:lnTo>
                    <a:pt x="3308004" y="1664244"/>
                  </a:lnTo>
                  <a:lnTo>
                    <a:pt x="3325390" y="1627195"/>
                  </a:lnTo>
                  <a:lnTo>
                    <a:pt x="3341254" y="1589608"/>
                  </a:lnTo>
                  <a:lnTo>
                    <a:pt x="3355568" y="1551506"/>
                  </a:lnTo>
                  <a:lnTo>
                    <a:pt x="3368303" y="1512910"/>
                  </a:lnTo>
                  <a:lnTo>
                    <a:pt x="3379432" y="1473842"/>
                  </a:lnTo>
                  <a:lnTo>
                    <a:pt x="3388927" y="1434322"/>
                  </a:lnTo>
                  <a:lnTo>
                    <a:pt x="3396758" y="1394374"/>
                  </a:lnTo>
                  <a:lnTo>
                    <a:pt x="3402898" y="1354018"/>
                  </a:lnTo>
                  <a:lnTo>
                    <a:pt x="3407319" y="1313276"/>
                  </a:lnTo>
                  <a:lnTo>
                    <a:pt x="3409992" y="1272169"/>
                  </a:lnTo>
                  <a:lnTo>
                    <a:pt x="3410889" y="1230718"/>
                  </a:lnTo>
                  <a:lnTo>
                    <a:pt x="3409992" y="1189268"/>
                  </a:lnTo>
                  <a:lnTo>
                    <a:pt x="3407319" y="1148161"/>
                  </a:lnTo>
                  <a:lnTo>
                    <a:pt x="3402898" y="1107419"/>
                  </a:lnTo>
                  <a:lnTo>
                    <a:pt x="3396758" y="1067063"/>
                  </a:lnTo>
                  <a:lnTo>
                    <a:pt x="3388927" y="1027114"/>
                  </a:lnTo>
                  <a:lnTo>
                    <a:pt x="3379432" y="987595"/>
                  </a:lnTo>
                  <a:lnTo>
                    <a:pt x="3368303" y="948527"/>
                  </a:lnTo>
                  <a:lnTo>
                    <a:pt x="3355568" y="909931"/>
                  </a:lnTo>
                  <a:lnTo>
                    <a:pt x="3341254" y="871829"/>
                  </a:lnTo>
                  <a:lnTo>
                    <a:pt x="3325390" y="834242"/>
                  </a:lnTo>
                  <a:lnTo>
                    <a:pt x="3308004" y="797193"/>
                  </a:lnTo>
                  <a:lnTo>
                    <a:pt x="3289125" y="760701"/>
                  </a:lnTo>
                  <a:lnTo>
                    <a:pt x="3268780" y="724790"/>
                  </a:lnTo>
                  <a:lnTo>
                    <a:pt x="3246998" y="689481"/>
                  </a:lnTo>
                  <a:lnTo>
                    <a:pt x="3223807" y="654794"/>
                  </a:lnTo>
                  <a:lnTo>
                    <a:pt x="3199235" y="620753"/>
                  </a:lnTo>
                  <a:lnTo>
                    <a:pt x="3173310" y="587377"/>
                  </a:lnTo>
                  <a:lnTo>
                    <a:pt x="3146062" y="554689"/>
                  </a:lnTo>
                  <a:lnTo>
                    <a:pt x="3117517" y="522711"/>
                  </a:lnTo>
                  <a:lnTo>
                    <a:pt x="3087704" y="491463"/>
                  </a:lnTo>
                  <a:lnTo>
                    <a:pt x="3056652" y="460968"/>
                  </a:lnTo>
                  <a:lnTo>
                    <a:pt x="3024388" y="431246"/>
                  </a:lnTo>
                  <a:lnTo>
                    <a:pt x="2990940" y="402320"/>
                  </a:lnTo>
                  <a:lnTo>
                    <a:pt x="2956338" y="374211"/>
                  </a:lnTo>
                  <a:lnTo>
                    <a:pt x="2920609" y="346941"/>
                  </a:lnTo>
                  <a:lnTo>
                    <a:pt x="2883782" y="320530"/>
                  </a:lnTo>
                  <a:lnTo>
                    <a:pt x="2845884" y="295001"/>
                  </a:lnTo>
                  <a:lnTo>
                    <a:pt x="2806943" y="270376"/>
                  </a:lnTo>
                  <a:lnTo>
                    <a:pt x="2766989" y="246675"/>
                  </a:lnTo>
                  <a:lnTo>
                    <a:pt x="2726049" y="223920"/>
                  </a:lnTo>
                  <a:lnTo>
                    <a:pt x="2684152" y="202132"/>
                  </a:lnTo>
                  <a:lnTo>
                    <a:pt x="2641325" y="181334"/>
                  </a:lnTo>
                  <a:lnTo>
                    <a:pt x="2597598" y="161547"/>
                  </a:lnTo>
                  <a:lnTo>
                    <a:pt x="2552997" y="142793"/>
                  </a:lnTo>
                  <a:lnTo>
                    <a:pt x="2507552" y="125092"/>
                  </a:lnTo>
                  <a:lnTo>
                    <a:pt x="2461290" y="108466"/>
                  </a:lnTo>
                  <a:lnTo>
                    <a:pt x="2414240" y="92938"/>
                  </a:lnTo>
                  <a:lnTo>
                    <a:pt x="2366431" y="78528"/>
                  </a:lnTo>
                  <a:lnTo>
                    <a:pt x="2317889" y="65258"/>
                  </a:lnTo>
                  <a:lnTo>
                    <a:pt x="2268644" y="53150"/>
                  </a:lnTo>
                  <a:lnTo>
                    <a:pt x="2218723" y="42224"/>
                  </a:lnTo>
                  <a:lnTo>
                    <a:pt x="2168156" y="32504"/>
                  </a:lnTo>
                  <a:lnTo>
                    <a:pt x="2116969" y="24009"/>
                  </a:lnTo>
                  <a:lnTo>
                    <a:pt x="2065192" y="16763"/>
                  </a:lnTo>
                  <a:lnTo>
                    <a:pt x="2012852" y="10785"/>
                  </a:lnTo>
                  <a:lnTo>
                    <a:pt x="1959979" y="6099"/>
                  </a:lnTo>
                  <a:lnTo>
                    <a:pt x="1906599" y="2725"/>
                  </a:lnTo>
                  <a:lnTo>
                    <a:pt x="1852741" y="684"/>
                  </a:lnTo>
                  <a:lnTo>
                    <a:pt x="1798434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3475300" y="2909584"/>
            <a:ext cx="1892935" cy="17526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71755" algn="ctr">
              <a:lnSpc>
                <a:spcPts val="4400"/>
              </a:lnSpc>
              <a:spcBef>
                <a:spcPts val="580"/>
              </a:spcBef>
            </a:pPr>
            <a:r>
              <a:rPr sz="4000" spc="-295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4000" spc="-75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4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305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4000" spc="280" dirty="0">
                <a:solidFill>
                  <a:srgbClr val="25408F"/>
                </a:solidFill>
                <a:latin typeface="Gill Sans MT"/>
                <a:cs typeface="Gill Sans MT"/>
              </a:rPr>
              <a:t>s  </a:t>
            </a:r>
            <a:r>
              <a:rPr sz="4000" spc="65" dirty="0">
                <a:solidFill>
                  <a:srgbClr val="25408F"/>
                </a:solidFill>
                <a:latin typeface="Gill Sans MT"/>
                <a:cs typeface="Gill Sans MT"/>
              </a:rPr>
              <a:t>co</a:t>
            </a:r>
            <a:r>
              <a:rPr sz="4000" spc="6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u</a:t>
            </a:r>
            <a:r>
              <a:rPr sz="4000" spc="65" dirty="0">
                <a:solidFill>
                  <a:srgbClr val="25408F"/>
                </a:solidFill>
                <a:latin typeface="Gill Sans MT"/>
                <a:cs typeface="Gill Sans MT"/>
              </a:rPr>
              <a:t>nt </a:t>
            </a:r>
            <a:r>
              <a:rPr sz="4000" spc="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t</a:t>
            </a:r>
            <a:r>
              <a:rPr sz="4000" spc="100" dirty="0">
                <a:solidFill>
                  <a:srgbClr val="25408F"/>
                </a:solidFill>
                <a:latin typeface="Gill Sans MT"/>
                <a:cs typeface="Gill Sans MT"/>
              </a:rPr>
              <a:t>ogether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0" y="828014"/>
            <a:ext cx="10692130" cy="6732270"/>
            <a:chOff x="0" y="828014"/>
            <a:chExt cx="10692130" cy="6732270"/>
          </a:xfrm>
        </p:grpSpPr>
        <p:pic>
          <p:nvPicPr>
            <p:cNvPr id="236" name="object 236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28014"/>
              <a:ext cx="2959849" cy="673199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7441" y="1270547"/>
              <a:ext cx="3951046" cy="5098237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46" y="643509"/>
              <a:ext cx="79375" cy="21590"/>
            </a:xfrm>
            <a:custGeom>
              <a:avLst/>
              <a:gdLst/>
              <a:ahLst/>
              <a:cxnLst/>
              <a:rect l="l" t="t" r="r" b="b"/>
              <a:pathLst>
                <a:path w="79375" h="21590">
                  <a:moveTo>
                    <a:pt x="75336" y="0"/>
                  </a:moveTo>
                  <a:lnTo>
                    <a:pt x="2476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25" y="21551"/>
                  </a:lnTo>
                  <a:lnTo>
                    <a:pt x="7505" y="21120"/>
                  </a:lnTo>
                  <a:lnTo>
                    <a:pt x="76885" y="12598"/>
                  </a:lnTo>
                  <a:lnTo>
                    <a:pt x="79362" y="9436"/>
                  </a:lnTo>
                  <a:lnTo>
                    <a:pt x="78498" y="2463"/>
                  </a:lnTo>
                  <a:lnTo>
                    <a:pt x="75336" y="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20725" cy="599440"/>
            <a:chOff x="5157162" y="5847625"/>
            <a:chExt cx="72072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307601" y="5222556"/>
            <a:ext cx="723265" cy="591820"/>
            <a:chOff x="4307601" y="5222556"/>
            <a:chExt cx="72326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307599" y="5269699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20725" cy="599440"/>
            <a:chOff x="6882470" y="5847625"/>
            <a:chExt cx="72072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32908" y="5222556"/>
            <a:ext cx="723265" cy="591820"/>
            <a:chOff x="6032908" y="5222556"/>
            <a:chExt cx="72326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32906" y="5269699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20725" cy="599440"/>
            <a:chOff x="3431853" y="5734265"/>
            <a:chExt cx="72072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4997"/>
            <a:ext cx="10692130" cy="6795134"/>
            <a:chOff x="0" y="764997"/>
            <a:chExt cx="10692130" cy="6795134"/>
          </a:xfrm>
        </p:grpSpPr>
        <p:pic>
          <p:nvPicPr>
            <p:cNvPr id="232" name="object 232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4997"/>
              <a:ext cx="10692003" cy="6219012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8400" y="3207110"/>
              <a:ext cx="3215830" cy="4208901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474001" y="4338011"/>
              <a:ext cx="4249420" cy="2461895"/>
            </a:xfrm>
            <a:custGeom>
              <a:avLst/>
              <a:gdLst/>
              <a:ahLst/>
              <a:cxnLst/>
              <a:rect l="l" t="t" r="r" b="b"/>
              <a:pathLst>
                <a:path w="4249420" h="2461895">
                  <a:moveTo>
                    <a:pt x="2124671" y="0"/>
                  </a:moveTo>
                  <a:lnTo>
                    <a:pt x="2064179" y="476"/>
                  </a:lnTo>
                  <a:lnTo>
                    <a:pt x="2004105" y="1895"/>
                  </a:lnTo>
                  <a:lnTo>
                    <a:pt x="1944472" y="4246"/>
                  </a:lnTo>
                  <a:lnTo>
                    <a:pt x="1885302" y="7515"/>
                  </a:lnTo>
                  <a:lnTo>
                    <a:pt x="1826619" y="11690"/>
                  </a:lnTo>
                  <a:lnTo>
                    <a:pt x="1768444" y="16758"/>
                  </a:lnTo>
                  <a:lnTo>
                    <a:pt x="1710800" y="22706"/>
                  </a:lnTo>
                  <a:lnTo>
                    <a:pt x="1653709" y="29522"/>
                  </a:lnTo>
                  <a:lnTo>
                    <a:pt x="1597194" y="37194"/>
                  </a:lnTo>
                  <a:lnTo>
                    <a:pt x="1541276" y="45707"/>
                  </a:lnTo>
                  <a:lnTo>
                    <a:pt x="1485980" y="55051"/>
                  </a:lnTo>
                  <a:lnTo>
                    <a:pt x="1431326" y="65212"/>
                  </a:lnTo>
                  <a:lnTo>
                    <a:pt x="1377337" y="76178"/>
                  </a:lnTo>
                  <a:lnTo>
                    <a:pt x="1324036" y="87936"/>
                  </a:lnTo>
                  <a:lnTo>
                    <a:pt x="1271446" y="100473"/>
                  </a:lnTo>
                  <a:lnTo>
                    <a:pt x="1219588" y="113777"/>
                  </a:lnTo>
                  <a:lnTo>
                    <a:pt x="1168485" y="127835"/>
                  </a:lnTo>
                  <a:lnTo>
                    <a:pt x="1118159" y="142634"/>
                  </a:lnTo>
                  <a:lnTo>
                    <a:pt x="1068633" y="158163"/>
                  </a:lnTo>
                  <a:lnTo>
                    <a:pt x="1019930" y="174407"/>
                  </a:lnTo>
                  <a:lnTo>
                    <a:pt x="972071" y="191355"/>
                  </a:lnTo>
                  <a:lnTo>
                    <a:pt x="925079" y="208994"/>
                  </a:lnTo>
                  <a:lnTo>
                    <a:pt x="878977" y="227311"/>
                  </a:lnTo>
                  <a:lnTo>
                    <a:pt x="833787" y="246294"/>
                  </a:lnTo>
                  <a:lnTo>
                    <a:pt x="789531" y="265929"/>
                  </a:lnTo>
                  <a:lnTo>
                    <a:pt x="746232" y="286206"/>
                  </a:lnTo>
                  <a:lnTo>
                    <a:pt x="703912" y="307109"/>
                  </a:lnTo>
                  <a:lnTo>
                    <a:pt x="662594" y="328628"/>
                  </a:lnTo>
                  <a:lnTo>
                    <a:pt x="622299" y="350750"/>
                  </a:lnTo>
                  <a:lnTo>
                    <a:pt x="583052" y="373461"/>
                  </a:lnTo>
                  <a:lnTo>
                    <a:pt x="544873" y="396749"/>
                  </a:lnTo>
                  <a:lnTo>
                    <a:pt x="507785" y="420602"/>
                  </a:lnTo>
                  <a:lnTo>
                    <a:pt x="471811" y="445007"/>
                  </a:lnTo>
                  <a:lnTo>
                    <a:pt x="436974" y="469951"/>
                  </a:lnTo>
                  <a:lnTo>
                    <a:pt x="403294" y="495422"/>
                  </a:lnTo>
                  <a:lnTo>
                    <a:pt x="370796" y="521407"/>
                  </a:lnTo>
                  <a:lnTo>
                    <a:pt x="339501" y="547893"/>
                  </a:lnTo>
                  <a:lnTo>
                    <a:pt x="309432" y="574867"/>
                  </a:lnTo>
                  <a:lnTo>
                    <a:pt x="280611" y="602318"/>
                  </a:lnTo>
                  <a:lnTo>
                    <a:pt x="253061" y="630233"/>
                  </a:lnTo>
                  <a:lnTo>
                    <a:pt x="226804" y="658598"/>
                  </a:lnTo>
                  <a:lnTo>
                    <a:pt x="201863" y="687401"/>
                  </a:lnTo>
                  <a:lnTo>
                    <a:pt x="156016" y="746272"/>
                  </a:lnTo>
                  <a:lnTo>
                    <a:pt x="115700" y="806743"/>
                  </a:lnTo>
                  <a:lnTo>
                    <a:pt x="81094" y="868715"/>
                  </a:lnTo>
                  <a:lnTo>
                    <a:pt x="52378" y="932085"/>
                  </a:lnTo>
                  <a:lnTo>
                    <a:pt x="29732" y="996753"/>
                  </a:lnTo>
                  <a:lnTo>
                    <a:pt x="13333" y="1062618"/>
                  </a:lnTo>
                  <a:lnTo>
                    <a:pt x="3363" y="1129578"/>
                  </a:lnTo>
                  <a:lnTo>
                    <a:pt x="0" y="1197533"/>
                  </a:lnTo>
                  <a:lnTo>
                    <a:pt x="844" y="1231629"/>
                  </a:lnTo>
                  <a:lnTo>
                    <a:pt x="7533" y="1299099"/>
                  </a:lnTo>
                  <a:lnTo>
                    <a:pt x="20740" y="1365524"/>
                  </a:lnTo>
                  <a:lnTo>
                    <a:pt x="40285" y="1430803"/>
                  </a:lnTo>
                  <a:lnTo>
                    <a:pt x="65989" y="1494835"/>
                  </a:lnTo>
                  <a:lnTo>
                    <a:pt x="97672" y="1557519"/>
                  </a:lnTo>
                  <a:lnTo>
                    <a:pt x="135155" y="1618753"/>
                  </a:lnTo>
                  <a:lnTo>
                    <a:pt x="178259" y="1678437"/>
                  </a:lnTo>
                  <a:lnTo>
                    <a:pt x="226804" y="1736469"/>
                  </a:lnTo>
                  <a:lnTo>
                    <a:pt x="253061" y="1764834"/>
                  </a:lnTo>
                  <a:lnTo>
                    <a:pt x="280611" y="1792748"/>
                  </a:lnTo>
                  <a:lnTo>
                    <a:pt x="309432" y="1820199"/>
                  </a:lnTo>
                  <a:lnTo>
                    <a:pt x="339501" y="1847174"/>
                  </a:lnTo>
                  <a:lnTo>
                    <a:pt x="370796" y="1873660"/>
                  </a:lnTo>
                  <a:lnTo>
                    <a:pt x="403294" y="1899645"/>
                  </a:lnTo>
                  <a:lnTo>
                    <a:pt x="436974" y="1925116"/>
                  </a:lnTo>
                  <a:lnTo>
                    <a:pt x="471811" y="1950060"/>
                  </a:lnTo>
                  <a:lnTo>
                    <a:pt x="507785" y="1974464"/>
                  </a:lnTo>
                  <a:lnTo>
                    <a:pt x="544873" y="1998317"/>
                  </a:lnTo>
                  <a:lnTo>
                    <a:pt x="583052" y="2021606"/>
                  </a:lnTo>
                  <a:lnTo>
                    <a:pt x="622300" y="2044317"/>
                  </a:lnTo>
                  <a:lnTo>
                    <a:pt x="662594" y="2066438"/>
                  </a:lnTo>
                  <a:lnTo>
                    <a:pt x="703912" y="2087957"/>
                  </a:lnTo>
                  <a:lnTo>
                    <a:pt x="746232" y="2108861"/>
                  </a:lnTo>
                  <a:lnTo>
                    <a:pt x="789531" y="2129137"/>
                  </a:lnTo>
                  <a:lnTo>
                    <a:pt x="833787" y="2148773"/>
                  </a:lnTo>
                  <a:lnTo>
                    <a:pt x="878977" y="2167756"/>
                  </a:lnTo>
                  <a:lnTo>
                    <a:pt x="925079" y="2186073"/>
                  </a:lnTo>
                  <a:lnTo>
                    <a:pt x="972071" y="2203712"/>
                  </a:lnTo>
                  <a:lnTo>
                    <a:pt x="1019930" y="2220660"/>
                  </a:lnTo>
                  <a:lnTo>
                    <a:pt x="1068633" y="2236904"/>
                  </a:lnTo>
                  <a:lnTo>
                    <a:pt x="1118159" y="2252432"/>
                  </a:lnTo>
                  <a:lnTo>
                    <a:pt x="1168485" y="2267232"/>
                  </a:lnTo>
                  <a:lnTo>
                    <a:pt x="1219588" y="2281290"/>
                  </a:lnTo>
                  <a:lnTo>
                    <a:pt x="1271446" y="2294594"/>
                  </a:lnTo>
                  <a:lnTo>
                    <a:pt x="1324036" y="2307131"/>
                  </a:lnTo>
                  <a:lnTo>
                    <a:pt x="1377337" y="2318888"/>
                  </a:lnTo>
                  <a:lnTo>
                    <a:pt x="1431326" y="2329854"/>
                  </a:lnTo>
                  <a:lnTo>
                    <a:pt x="1485980" y="2340015"/>
                  </a:lnTo>
                  <a:lnTo>
                    <a:pt x="1541276" y="2349359"/>
                  </a:lnTo>
                  <a:lnTo>
                    <a:pt x="1597194" y="2357873"/>
                  </a:lnTo>
                  <a:lnTo>
                    <a:pt x="1653709" y="2365544"/>
                  </a:lnTo>
                  <a:lnTo>
                    <a:pt x="1710800" y="2372361"/>
                  </a:lnTo>
                  <a:lnTo>
                    <a:pt x="1768444" y="2378309"/>
                  </a:lnTo>
                  <a:lnTo>
                    <a:pt x="1826619" y="2383377"/>
                  </a:lnTo>
                  <a:lnTo>
                    <a:pt x="1885302" y="2387552"/>
                  </a:lnTo>
                  <a:lnTo>
                    <a:pt x="1944472" y="2390821"/>
                  </a:lnTo>
                  <a:lnTo>
                    <a:pt x="2004105" y="2393171"/>
                  </a:lnTo>
                  <a:lnTo>
                    <a:pt x="2064179" y="2394591"/>
                  </a:lnTo>
                  <a:lnTo>
                    <a:pt x="2124671" y="2395067"/>
                  </a:lnTo>
                  <a:lnTo>
                    <a:pt x="2178157" y="2394695"/>
                  </a:lnTo>
                  <a:lnTo>
                    <a:pt x="2231318" y="2393585"/>
                  </a:lnTo>
                  <a:lnTo>
                    <a:pt x="2284139" y="2391745"/>
                  </a:lnTo>
                  <a:lnTo>
                    <a:pt x="2336603" y="2389184"/>
                  </a:lnTo>
                  <a:lnTo>
                    <a:pt x="2388697" y="2385911"/>
                  </a:lnTo>
                  <a:lnTo>
                    <a:pt x="2440403" y="2381935"/>
                  </a:lnTo>
                  <a:lnTo>
                    <a:pt x="2491707" y="2377264"/>
                  </a:lnTo>
                  <a:lnTo>
                    <a:pt x="2542594" y="2371907"/>
                  </a:lnTo>
                  <a:lnTo>
                    <a:pt x="2593047" y="2365873"/>
                  </a:lnTo>
                  <a:lnTo>
                    <a:pt x="2643051" y="2359170"/>
                  </a:lnTo>
                  <a:lnTo>
                    <a:pt x="2692591" y="2351808"/>
                  </a:lnTo>
                  <a:lnTo>
                    <a:pt x="2741651" y="2343794"/>
                  </a:lnTo>
                  <a:lnTo>
                    <a:pt x="2790216" y="2335138"/>
                  </a:lnTo>
                  <a:lnTo>
                    <a:pt x="2838270" y="2325849"/>
                  </a:lnTo>
                  <a:lnTo>
                    <a:pt x="2885798" y="2315935"/>
                  </a:lnTo>
                  <a:lnTo>
                    <a:pt x="2932784" y="2305404"/>
                  </a:lnTo>
                  <a:lnTo>
                    <a:pt x="2979213" y="2294266"/>
                  </a:lnTo>
                  <a:lnTo>
                    <a:pt x="3025069" y="2282530"/>
                  </a:lnTo>
                  <a:lnTo>
                    <a:pt x="3070337" y="2270203"/>
                  </a:lnTo>
                  <a:lnTo>
                    <a:pt x="3115002" y="2257295"/>
                  </a:lnTo>
                  <a:lnTo>
                    <a:pt x="3159047" y="2243815"/>
                  </a:lnTo>
                  <a:lnTo>
                    <a:pt x="3202457" y="2229771"/>
                  </a:lnTo>
                  <a:lnTo>
                    <a:pt x="3245218" y="2215172"/>
                  </a:lnTo>
                  <a:lnTo>
                    <a:pt x="3328669" y="2246819"/>
                  </a:lnTo>
                  <a:lnTo>
                    <a:pt x="3467225" y="2332232"/>
                  </a:lnTo>
                  <a:lnTo>
                    <a:pt x="3597121" y="2420681"/>
                  </a:lnTo>
                  <a:lnTo>
                    <a:pt x="3654590" y="2461437"/>
                  </a:lnTo>
                  <a:lnTo>
                    <a:pt x="3556556" y="2262979"/>
                  </a:lnTo>
                  <a:lnTo>
                    <a:pt x="3511165" y="2158598"/>
                  </a:lnTo>
                  <a:lnTo>
                    <a:pt x="3506975" y="2113889"/>
                  </a:lnTo>
                  <a:lnTo>
                    <a:pt x="3532543" y="2094445"/>
                  </a:lnTo>
                  <a:lnTo>
                    <a:pt x="3584513" y="2067636"/>
                  </a:lnTo>
                  <a:lnTo>
                    <a:pt x="3634880" y="2039880"/>
                  </a:lnTo>
                  <a:lnTo>
                    <a:pt x="3683598" y="2011203"/>
                  </a:lnTo>
                  <a:lnTo>
                    <a:pt x="3730625" y="1981631"/>
                  </a:lnTo>
                  <a:lnTo>
                    <a:pt x="3775915" y="1951187"/>
                  </a:lnTo>
                  <a:lnTo>
                    <a:pt x="3819425" y="1919896"/>
                  </a:lnTo>
                  <a:lnTo>
                    <a:pt x="3861111" y="1887784"/>
                  </a:lnTo>
                  <a:lnTo>
                    <a:pt x="3900929" y="1854874"/>
                  </a:lnTo>
                  <a:lnTo>
                    <a:pt x="3938835" y="1821193"/>
                  </a:lnTo>
                  <a:lnTo>
                    <a:pt x="3974785" y="1786764"/>
                  </a:lnTo>
                  <a:lnTo>
                    <a:pt x="4008734" y="1751613"/>
                  </a:lnTo>
                  <a:lnTo>
                    <a:pt x="4040639" y="1715765"/>
                  </a:lnTo>
                  <a:lnTo>
                    <a:pt x="4070456" y="1679243"/>
                  </a:lnTo>
                  <a:lnTo>
                    <a:pt x="4098140" y="1642073"/>
                  </a:lnTo>
                  <a:lnTo>
                    <a:pt x="4123648" y="1604280"/>
                  </a:lnTo>
                  <a:lnTo>
                    <a:pt x="4146936" y="1565889"/>
                  </a:lnTo>
                  <a:lnTo>
                    <a:pt x="4167959" y="1526924"/>
                  </a:lnTo>
                  <a:lnTo>
                    <a:pt x="4186674" y="1487411"/>
                  </a:lnTo>
                  <a:lnTo>
                    <a:pt x="4203036" y="1447373"/>
                  </a:lnTo>
                  <a:lnTo>
                    <a:pt x="4217002" y="1406836"/>
                  </a:lnTo>
                  <a:lnTo>
                    <a:pt x="4228528" y="1365825"/>
                  </a:lnTo>
                  <a:lnTo>
                    <a:pt x="4237568" y="1324364"/>
                  </a:lnTo>
                  <a:lnTo>
                    <a:pt x="4244081" y="1282479"/>
                  </a:lnTo>
                  <a:lnTo>
                    <a:pt x="4248020" y="1240194"/>
                  </a:lnTo>
                  <a:lnTo>
                    <a:pt x="4249343" y="1197533"/>
                  </a:lnTo>
                  <a:lnTo>
                    <a:pt x="4248499" y="1163438"/>
                  </a:lnTo>
                  <a:lnTo>
                    <a:pt x="4241809" y="1095968"/>
                  </a:lnTo>
                  <a:lnTo>
                    <a:pt x="4228603" y="1029542"/>
                  </a:lnTo>
                  <a:lnTo>
                    <a:pt x="4209058" y="964263"/>
                  </a:lnTo>
                  <a:lnTo>
                    <a:pt x="4183354" y="900231"/>
                  </a:lnTo>
                  <a:lnTo>
                    <a:pt x="4151671" y="837548"/>
                  </a:lnTo>
                  <a:lnTo>
                    <a:pt x="4114188" y="776314"/>
                  </a:lnTo>
                  <a:lnTo>
                    <a:pt x="4071084" y="716630"/>
                  </a:lnTo>
                  <a:lnTo>
                    <a:pt x="4022539" y="658598"/>
                  </a:lnTo>
                  <a:lnTo>
                    <a:pt x="3996281" y="630233"/>
                  </a:lnTo>
                  <a:lnTo>
                    <a:pt x="3968731" y="602318"/>
                  </a:lnTo>
                  <a:lnTo>
                    <a:pt x="3939911" y="574867"/>
                  </a:lnTo>
                  <a:lnTo>
                    <a:pt x="3909842" y="547893"/>
                  </a:lnTo>
                  <a:lnTo>
                    <a:pt x="3878547" y="521407"/>
                  </a:lnTo>
                  <a:lnTo>
                    <a:pt x="3846048" y="495422"/>
                  </a:lnTo>
                  <a:lnTo>
                    <a:pt x="3812369" y="469951"/>
                  </a:lnTo>
                  <a:lnTo>
                    <a:pt x="3777532" y="445007"/>
                  </a:lnTo>
                  <a:lnTo>
                    <a:pt x="3741558" y="420602"/>
                  </a:lnTo>
                  <a:lnTo>
                    <a:pt x="3704470" y="396749"/>
                  </a:lnTo>
                  <a:lnTo>
                    <a:pt x="3666291" y="373461"/>
                  </a:lnTo>
                  <a:lnTo>
                    <a:pt x="3627043" y="350750"/>
                  </a:lnTo>
                  <a:lnTo>
                    <a:pt x="3586749" y="328628"/>
                  </a:lnTo>
                  <a:lnTo>
                    <a:pt x="3545431" y="307109"/>
                  </a:lnTo>
                  <a:lnTo>
                    <a:pt x="3503111" y="286206"/>
                  </a:lnTo>
                  <a:lnTo>
                    <a:pt x="3459812" y="265929"/>
                  </a:lnTo>
                  <a:lnTo>
                    <a:pt x="3415556" y="246294"/>
                  </a:lnTo>
                  <a:lnTo>
                    <a:pt x="3370366" y="227311"/>
                  </a:lnTo>
                  <a:lnTo>
                    <a:pt x="3324263" y="208994"/>
                  </a:lnTo>
                  <a:lnTo>
                    <a:pt x="3277272" y="191355"/>
                  </a:lnTo>
                  <a:lnTo>
                    <a:pt x="3229413" y="174407"/>
                  </a:lnTo>
                  <a:lnTo>
                    <a:pt x="3180709" y="158163"/>
                  </a:lnTo>
                  <a:lnTo>
                    <a:pt x="3131184" y="142634"/>
                  </a:lnTo>
                  <a:lnTo>
                    <a:pt x="3080858" y="127835"/>
                  </a:lnTo>
                  <a:lnTo>
                    <a:pt x="3029755" y="113777"/>
                  </a:lnTo>
                  <a:lnTo>
                    <a:pt x="2977897" y="100473"/>
                  </a:lnTo>
                  <a:lnTo>
                    <a:pt x="2925306" y="87936"/>
                  </a:lnTo>
                  <a:lnTo>
                    <a:pt x="2872006" y="76178"/>
                  </a:lnTo>
                  <a:lnTo>
                    <a:pt x="2818017" y="65212"/>
                  </a:lnTo>
                  <a:lnTo>
                    <a:pt x="2763363" y="55051"/>
                  </a:lnTo>
                  <a:lnTo>
                    <a:pt x="2708066" y="45707"/>
                  </a:lnTo>
                  <a:lnTo>
                    <a:pt x="2652149" y="37194"/>
                  </a:lnTo>
                  <a:lnTo>
                    <a:pt x="2595634" y="29522"/>
                  </a:lnTo>
                  <a:lnTo>
                    <a:pt x="2538543" y="22706"/>
                  </a:lnTo>
                  <a:lnTo>
                    <a:pt x="2480899" y="16758"/>
                  </a:lnTo>
                  <a:lnTo>
                    <a:pt x="2422724" y="11690"/>
                  </a:lnTo>
                  <a:lnTo>
                    <a:pt x="2364040" y="7515"/>
                  </a:lnTo>
                  <a:lnTo>
                    <a:pt x="2304871" y="4246"/>
                  </a:lnTo>
                  <a:lnTo>
                    <a:pt x="2245238" y="1895"/>
                  </a:lnTo>
                  <a:lnTo>
                    <a:pt x="2185164" y="476"/>
                  </a:lnTo>
                  <a:lnTo>
                    <a:pt x="2124671" y="0"/>
                  </a:lnTo>
                  <a:close/>
                </a:path>
              </a:pathLst>
            </a:custGeom>
            <a:solidFill>
              <a:srgbClr val="CDE8E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>
            <a:spLocks noGrp="1"/>
          </p:cNvSpPr>
          <p:nvPr>
            <p:ph type="title"/>
          </p:nvPr>
        </p:nvSpPr>
        <p:spPr>
          <a:xfrm>
            <a:off x="3992570" y="4782224"/>
            <a:ext cx="36398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100"/>
              </a:spcBef>
            </a:pPr>
            <a:r>
              <a:rPr sz="4000" spc="-610" dirty="0">
                <a:uFill>
                  <a:solidFill>
                    <a:srgbClr val="00B5AC"/>
                  </a:solidFill>
                </a:uFill>
              </a:rPr>
              <a:t>Y</a:t>
            </a:r>
            <a:r>
              <a:rPr sz="4000" spc="-610" dirty="0"/>
              <a:t>ou</a:t>
            </a:r>
            <a:r>
              <a:rPr sz="4000" spc="204" dirty="0"/>
              <a:t> </a:t>
            </a:r>
            <a:r>
              <a:rPr sz="4000" spc="150" dirty="0"/>
              <a:t>sho</a:t>
            </a:r>
            <a:r>
              <a:rPr sz="4000" spc="150" dirty="0">
                <a:uFill>
                  <a:solidFill>
                    <a:srgbClr val="00B5AC"/>
                  </a:solidFill>
                </a:uFill>
              </a:rPr>
              <a:t>u</a:t>
            </a:r>
            <a:r>
              <a:rPr sz="4000" spc="150" dirty="0"/>
              <a:t>ld</a:t>
            </a:r>
            <a:endParaRPr sz="4000" dirty="0"/>
          </a:p>
          <a:p>
            <a:pPr marL="12700">
              <a:lnSpc>
                <a:spcPct val="100000"/>
              </a:lnSpc>
              <a:tabLst>
                <a:tab pos="3547110" algn="l"/>
              </a:tabLst>
            </a:pPr>
            <a:r>
              <a:rPr sz="4000" spc="-1345" dirty="0"/>
              <a:t>h</a:t>
            </a:r>
            <a:r>
              <a:rPr sz="4000" spc="-390" dirty="0">
                <a:uFill>
                  <a:solidFill>
                    <a:srgbClr val="00B5AC"/>
                  </a:solidFill>
                </a:uFill>
              </a:rPr>
              <a:t> </a:t>
            </a:r>
            <a:r>
              <a:rPr sz="4000" spc="-225" dirty="0"/>
              <a:t> </a:t>
            </a:r>
            <a:r>
              <a:rPr sz="4000" spc="204" dirty="0"/>
              <a:t>a</a:t>
            </a:r>
            <a:r>
              <a:rPr sz="4000" spc="130" dirty="0"/>
              <a:t>v</a:t>
            </a:r>
            <a:r>
              <a:rPr sz="4000" spc="250" dirty="0"/>
              <a:t>e</a:t>
            </a:r>
            <a:r>
              <a:rPr sz="4000" spc="-390" dirty="0"/>
              <a:t> </a:t>
            </a:r>
            <a:r>
              <a:rPr sz="4000" b="1" spc="-165" dirty="0">
                <a:latin typeface="Trebuchet MS"/>
                <a:cs typeface="Trebuchet MS"/>
              </a:rPr>
              <a:t>20</a:t>
            </a:r>
            <a:r>
              <a:rPr sz="4000" b="1" spc="-484" dirty="0">
                <a:latin typeface="Trebuchet MS"/>
                <a:cs typeface="Trebuchet MS"/>
              </a:rPr>
              <a:t> </a:t>
            </a:r>
            <a:r>
              <a:rPr sz="4000" b="1" spc="-1290" dirty="0">
                <a:latin typeface="Trebuchet MS"/>
                <a:cs typeface="Trebuchet MS"/>
              </a:rPr>
              <a:t>t</a:t>
            </a:r>
            <a:r>
              <a:rPr sz="4000" b="1" spc="-484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spc="-550" dirty="0">
                <a:latin typeface="Trebuchet MS"/>
                <a:cs typeface="Trebuchet MS"/>
              </a:rPr>
              <a:t> </a:t>
            </a:r>
            <a:r>
              <a:rPr sz="4000" b="1" spc="-90" dirty="0">
                <a:latin typeface="Trebuchet MS"/>
                <a:cs typeface="Trebuchet MS"/>
              </a:rPr>
              <a:t>eeth</a:t>
            </a:r>
            <a:r>
              <a:rPr sz="4000" b="1" dirty="0">
                <a:latin typeface="Trebuchet MS"/>
                <a:cs typeface="Trebuchet MS"/>
              </a:rPr>
              <a:t>	</a:t>
            </a:r>
            <a:r>
              <a:rPr sz="4000" b="1" u="sng" spc="-585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endParaRPr sz="4000" dirty="0">
              <a:latin typeface="Trebuchet MS"/>
              <a:cs typeface="Trebuchet MS"/>
            </a:endParaRPr>
          </a:p>
        </p:txBody>
      </p:sp>
      <p:pic>
        <p:nvPicPr>
          <p:cNvPr id="237" name="object 237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417" y="7101310"/>
            <a:ext cx="1283435" cy="341798"/>
          </a:xfrm>
          <a:prstGeom prst="rect">
            <a:avLst/>
          </a:prstGeom>
        </p:spPr>
      </p:pic>
      <p:sp>
        <p:nvSpPr>
          <p:cNvPr id="238" name="object 238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u="sng" spc="-5" dirty="0">
                <a:solidFill>
                  <a:srgbClr val="A7A9AC"/>
                </a:solidFill>
                <a:uFill>
                  <a:solidFill>
                    <a:srgbClr val="A7A9AC"/>
                  </a:solidFill>
                </a:u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39" name="object 2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20725" cy="599440"/>
            <a:chOff x="6882470" y="4510495"/>
            <a:chExt cx="72072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4" name="object 224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5" name="object 225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795134"/>
            <a:chOff x="0" y="765009"/>
            <a:chExt cx="10692130" cy="6795134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37211"/>
              <a:ext cx="4535995" cy="6422794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5379059" y="3510391"/>
              <a:ext cx="4967605" cy="2823210"/>
            </a:xfrm>
            <a:custGeom>
              <a:avLst/>
              <a:gdLst/>
              <a:ahLst/>
              <a:cxnLst/>
              <a:rect l="l" t="t" r="r" b="b"/>
              <a:pathLst>
                <a:path w="4967605" h="2823210">
                  <a:moveTo>
                    <a:pt x="2619044" y="0"/>
                  </a:moveTo>
                  <a:lnTo>
                    <a:pt x="2559366" y="446"/>
                  </a:lnTo>
                  <a:lnTo>
                    <a:pt x="2500054" y="1780"/>
                  </a:lnTo>
                  <a:lnTo>
                    <a:pt x="2441126" y="3990"/>
                  </a:lnTo>
                  <a:lnTo>
                    <a:pt x="2382599" y="7065"/>
                  </a:lnTo>
                  <a:lnTo>
                    <a:pt x="2324492" y="10996"/>
                  </a:lnTo>
                  <a:lnTo>
                    <a:pt x="2266821" y="15771"/>
                  </a:lnTo>
                  <a:lnTo>
                    <a:pt x="2209604" y="21380"/>
                  </a:lnTo>
                  <a:lnTo>
                    <a:pt x="2152860" y="27812"/>
                  </a:lnTo>
                  <a:lnTo>
                    <a:pt x="2096605" y="35057"/>
                  </a:lnTo>
                  <a:lnTo>
                    <a:pt x="2040857" y="43104"/>
                  </a:lnTo>
                  <a:lnTo>
                    <a:pt x="1985634" y="51942"/>
                  </a:lnTo>
                  <a:lnTo>
                    <a:pt x="1930954" y="61562"/>
                  </a:lnTo>
                  <a:lnTo>
                    <a:pt x="1876833" y="71952"/>
                  </a:lnTo>
                  <a:lnTo>
                    <a:pt x="1823290" y="83101"/>
                  </a:lnTo>
                  <a:lnTo>
                    <a:pt x="1770342" y="95000"/>
                  </a:lnTo>
                  <a:lnTo>
                    <a:pt x="1718007" y="107638"/>
                  </a:lnTo>
                  <a:lnTo>
                    <a:pt x="1666302" y="121003"/>
                  </a:lnTo>
                  <a:lnTo>
                    <a:pt x="1615245" y="135086"/>
                  </a:lnTo>
                  <a:lnTo>
                    <a:pt x="1564854" y="149876"/>
                  </a:lnTo>
                  <a:lnTo>
                    <a:pt x="1515146" y="165362"/>
                  </a:lnTo>
                  <a:lnTo>
                    <a:pt x="1466139" y="181534"/>
                  </a:lnTo>
                  <a:lnTo>
                    <a:pt x="1417850" y="198381"/>
                  </a:lnTo>
                  <a:lnTo>
                    <a:pt x="1370298" y="215893"/>
                  </a:lnTo>
                  <a:lnTo>
                    <a:pt x="1323499" y="234059"/>
                  </a:lnTo>
                  <a:lnTo>
                    <a:pt x="1277471" y="252868"/>
                  </a:lnTo>
                  <a:lnTo>
                    <a:pt x="1232232" y="272310"/>
                  </a:lnTo>
                  <a:lnTo>
                    <a:pt x="1187799" y="292374"/>
                  </a:lnTo>
                  <a:lnTo>
                    <a:pt x="1144190" y="313050"/>
                  </a:lnTo>
                  <a:lnTo>
                    <a:pt x="1101423" y="334327"/>
                  </a:lnTo>
                  <a:lnTo>
                    <a:pt x="1059516" y="356194"/>
                  </a:lnTo>
                  <a:lnTo>
                    <a:pt x="1018485" y="378641"/>
                  </a:lnTo>
                  <a:lnTo>
                    <a:pt x="978348" y="401658"/>
                  </a:lnTo>
                  <a:lnTo>
                    <a:pt x="939124" y="425233"/>
                  </a:lnTo>
                  <a:lnTo>
                    <a:pt x="900829" y="449357"/>
                  </a:lnTo>
                  <a:lnTo>
                    <a:pt x="863482" y="474018"/>
                  </a:lnTo>
                  <a:lnTo>
                    <a:pt x="827099" y="499206"/>
                  </a:lnTo>
                  <a:lnTo>
                    <a:pt x="791699" y="524911"/>
                  </a:lnTo>
                  <a:lnTo>
                    <a:pt x="757299" y="551121"/>
                  </a:lnTo>
                  <a:lnTo>
                    <a:pt x="723916" y="577827"/>
                  </a:lnTo>
                  <a:lnTo>
                    <a:pt x="691569" y="605018"/>
                  </a:lnTo>
                  <a:lnTo>
                    <a:pt x="660275" y="632682"/>
                  </a:lnTo>
                  <a:lnTo>
                    <a:pt x="630051" y="660810"/>
                  </a:lnTo>
                  <a:lnTo>
                    <a:pt x="600916" y="689391"/>
                  </a:lnTo>
                  <a:lnTo>
                    <a:pt x="572886" y="718414"/>
                  </a:lnTo>
                  <a:lnTo>
                    <a:pt x="545979" y="747870"/>
                  </a:lnTo>
                  <a:lnTo>
                    <a:pt x="520214" y="777746"/>
                  </a:lnTo>
                  <a:lnTo>
                    <a:pt x="495607" y="808033"/>
                  </a:lnTo>
                  <a:lnTo>
                    <a:pt x="472175" y="838720"/>
                  </a:lnTo>
                  <a:lnTo>
                    <a:pt x="449938" y="869796"/>
                  </a:lnTo>
                  <a:lnTo>
                    <a:pt x="409115" y="933075"/>
                  </a:lnTo>
                  <a:lnTo>
                    <a:pt x="373278" y="997785"/>
                  </a:lnTo>
                  <a:lnTo>
                    <a:pt x="342568" y="1063841"/>
                  </a:lnTo>
                  <a:lnTo>
                    <a:pt x="317126" y="1131158"/>
                  </a:lnTo>
                  <a:lnTo>
                    <a:pt x="297093" y="1199653"/>
                  </a:lnTo>
                  <a:lnTo>
                    <a:pt x="282609" y="1269239"/>
                  </a:lnTo>
                  <a:lnTo>
                    <a:pt x="273815" y="1339833"/>
                  </a:lnTo>
                  <a:lnTo>
                    <a:pt x="270852" y="1411351"/>
                  </a:lnTo>
                  <a:lnTo>
                    <a:pt x="272172" y="1459128"/>
                  </a:lnTo>
                  <a:lnTo>
                    <a:pt x="276104" y="1506507"/>
                  </a:lnTo>
                  <a:lnTo>
                    <a:pt x="282607" y="1553464"/>
                  </a:lnTo>
                  <a:lnTo>
                    <a:pt x="291639" y="1599972"/>
                  </a:lnTo>
                  <a:lnTo>
                    <a:pt x="303157" y="1646007"/>
                  </a:lnTo>
                  <a:lnTo>
                    <a:pt x="317122" y="1691545"/>
                  </a:lnTo>
                  <a:lnTo>
                    <a:pt x="333491" y="1736558"/>
                  </a:lnTo>
                  <a:lnTo>
                    <a:pt x="352222" y="1781024"/>
                  </a:lnTo>
                  <a:lnTo>
                    <a:pt x="373273" y="1824916"/>
                  </a:lnTo>
                  <a:lnTo>
                    <a:pt x="396604" y="1868210"/>
                  </a:lnTo>
                  <a:lnTo>
                    <a:pt x="422173" y="1910880"/>
                  </a:lnTo>
                  <a:lnTo>
                    <a:pt x="359412" y="1964916"/>
                  </a:lnTo>
                  <a:lnTo>
                    <a:pt x="213934" y="2072019"/>
                  </a:lnTo>
                  <a:lnTo>
                    <a:pt x="67032" y="2176857"/>
                  </a:lnTo>
                  <a:lnTo>
                    <a:pt x="0" y="2224100"/>
                  </a:lnTo>
                  <a:lnTo>
                    <a:pt x="269126" y="2080136"/>
                  </a:lnTo>
                  <a:lnTo>
                    <a:pt x="408366" y="2007603"/>
                  </a:lnTo>
                  <a:lnTo>
                    <a:pt x="462298" y="1984409"/>
                  </a:lnTo>
                  <a:lnTo>
                    <a:pt x="475500" y="1988464"/>
                  </a:lnTo>
                  <a:lnTo>
                    <a:pt x="499030" y="2019002"/>
                  </a:lnTo>
                  <a:lnTo>
                    <a:pt x="523727" y="2049141"/>
                  </a:lnTo>
                  <a:lnTo>
                    <a:pt x="549572" y="2078870"/>
                  </a:lnTo>
                  <a:lnTo>
                    <a:pt x="576550" y="2108179"/>
                  </a:lnTo>
                  <a:lnTo>
                    <a:pt x="604641" y="2137057"/>
                  </a:lnTo>
                  <a:lnTo>
                    <a:pt x="633829" y="2165495"/>
                  </a:lnTo>
                  <a:lnTo>
                    <a:pt x="664096" y="2193481"/>
                  </a:lnTo>
                  <a:lnTo>
                    <a:pt x="695426" y="2221005"/>
                  </a:lnTo>
                  <a:lnTo>
                    <a:pt x="727799" y="2248056"/>
                  </a:lnTo>
                  <a:lnTo>
                    <a:pt x="761200" y="2274624"/>
                  </a:lnTo>
                  <a:lnTo>
                    <a:pt x="795610" y="2300699"/>
                  </a:lnTo>
                  <a:lnTo>
                    <a:pt x="831012" y="2326270"/>
                  </a:lnTo>
                  <a:lnTo>
                    <a:pt x="867389" y="2351326"/>
                  </a:lnTo>
                  <a:lnTo>
                    <a:pt x="904723" y="2375858"/>
                  </a:lnTo>
                  <a:lnTo>
                    <a:pt x="942996" y="2399854"/>
                  </a:lnTo>
                  <a:lnTo>
                    <a:pt x="982192" y="2423304"/>
                  </a:lnTo>
                  <a:lnTo>
                    <a:pt x="1022293" y="2446198"/>
                  </a:lnTo>
                  <a:lnTo>
                    <a:pt x="1063281" y="2468524"/>
                  </a:lnTo>
                  <a:lnTo>
                    <a:pt x="1105139" y="2490274"/>
                  </a:lnTo>
                  <a:lnTo>
                    <a:pt x="1147850" y="2511435"/>
                  </a:lnTo>
                  <a:lnTo>
                    <a:pt x="1191395" y="2531998"/>
                  </a:lnTo>
                  <a:lnTo>
                    <a:pt x="1235759" y="2551953"/>
                  </a:lnTo>
                  <a:lnTo>
                    <a:pt x="1280922" y="2571288"/>
                  </a:lnTo>
                  <a:lnTo>
                    <a:pt x="1326869" y="2589993"/>
                  </a:lnTo>
                  <a:lnTo>
                    <a:pt x="1373580" y="2608058"/>
                  </a:lnTo>
                  <a:lnTo>
                    <a:pt x="1421039" y="2625472"/>
                  </a:lnTo>
                  <a:lnTo>
                    <a:pt x="1469229" y="2642225"/>
                  </a:lnTo>
                  <a:lnTo>
                    <a:pt x="1518132" y="2658306"/>
                  </a:lnTo>
                  <a:lnTo>
                    <a:pt x="1567730" y="2673705"/>
                  </a:lnTo>
                  <a:lnTo>
                    <a:pt x="1618006" y="2688411"/>
                  </a:lnTo>
                  <a:lnTo>
                    <a:pt x="1668943" y="2702414"/>
                  </a:lnTo>
                  <a:lnTo>
                    <a:pt x="1720524" y="2715704"/>
                  </a:lnTo>
                  <a:lnTo>
                    <a:pt x="1772729" y="2728269"/>
                  </a:lnTo>
                  <a:lnTo>
                    <a:pt x="1825544" y="2740099"/>
                  </a:lnTo>
                  <a:lnTo>
                    <a:pt x="1878949" y="2751184"/>
                  </a:lnTo>
                  <a:lnTo>
                    <a:pt x="1932927" y="2761514"/>
                  </a:lnTo>
                  <a:lnTo>
                    <a:pt x="1987461" y="2771078"/>
                  </a:lnTo>
                  <a:lnTo>
                    <a:pt x="2042534" y="2779865"/>
                  </a:lnTo>
                  <a:lnTo>
                    <a:pt x="2098128" y="2787864"/>
                  </a:lnTo>
                  <a:lnTo>
                    <a:pt x="2154226" y="2795067"/>
                  </a:lnTo>
                  <a:lnTo>
                    <a:pt x="2210810" y="2801461"/>
                  </a:lnTo>
                  <a:lnTo>
                    <a:pt x="2267862" y="2807037"/>
                  </a:lnTo>
                  <a:lnTo>
                    <a:pt x="2325366" y="2811783"/>
                  </a:lnTo>
                  <a:lnTo>
                    <a:pt x="2383304" y="2815690"/>
                  </a:lnTo>
                  <a:lnTo>
                    <a:pt x="2441658" y="2818748"/>
                  </a:lnTo>
                  <a:lnTo>
                    <a:pt x="2500411" y="2820944"/>
                  </a:lnTo>
                  <a:lnTo>
                    <a:pt x="2559546" y="2822270"/>
                  </a:lnTo>
                  <a:lnTo>
                    <a:pt x="2619044" y="2822714"/>
                  </a:lnTo>
                  <a:lnTo>
                    <a:pt x="2678723" y="2822267"/>
                  </a:lnTo>
                  <a:lnTo>
                    <a:pt x="2738035" y="2820934"/>
                  </a:lnTo>
                  <a:lnTo>
                    <a:pt x="2796963" y="2818724"/>
                  </a:lnTo>
                  <a:lnTo>
                    <a:pt x="2855490" y="2815648"/>
                  </a:lnTo>
                  <a:lnTo>
                    <a:pt x="2913597" y="2811718"/>
                  </a:lnTo>
                  <a:lnTo>
                    <a:pt x="2971268" y="2806943"/>
                  </a:lnTo>
                  <a:lnTo>
                    <a:pt x="3028484" y="2801334"/>
                  </a:lnTo>
                  <a:lnTo>
                    <a:pt x="3085229" y="2794902"/>
                  </a:lnTo>
                  <a:lnTo>
                    <a:pt x="3141484" y="2787657"/>
                  </a:lnTo>
                  <a:lnTo>
                    <a:pt x="3197231" y="2779610"/>
                  </a:lnTo>
                  <a:lnTo>
                    <a:pt x="3252454" y="2770771"/>
                  </a:lnTo>
                  <a:lnTo>
                    <a:pt x="3307135" y="2761152"/>
                  </a:lnTo>
                  <a:lnTo>
                    <a:pt x="3361256" y="2750762"/>
                  </a:lnTo>
                  <a:lnTo>
                    <a:pt x="3414799" y="2739612"/>
                  </a:lnTo>
                  <a:lnTo>
                    <a:pt x="3467747" y="2727713"/>
                  </a:lnTo>
                  <a:lnTo>
                    <a:pt x="3520082" y="2715076"/>
                  </a:lnTo>
                  <a:lnTo>
                    <a:pt x="3571786" y="2701710"/>
                  </a:lnTo>
                  <a:lnTo>
                    <a:pt x="3622843" y="2687627"/>
                  </a:lnTo>
                  <a:lnTo>
                    <a:pt x="3673234" y="2672837"/>
                  </a:lnTo>
                  <a:lnTo>
                    <a:pt x="3722942" y="2657351"/>
                  </a:lnTo>
                  <a:lnTo>
                    <a:pt x="3771949" y="2641179"/>
                  </a:lnTo>
                  <a:lnTo>
                    <a:pt x="3820238" y="2624332"/>
                  </a:lnTo>
                  <a:lnTo>
                    <a:pt x="3867791" y="2606820"/>
                  </a:lnTo>
                  <a:lnTo>
                    <a:pt x="3914590" y="2588654"/>
                  </a:lnTo>
                  <a:lnTo>
                    <a:pt x="3960618" y="2569845"/>
                  </a:lnTo>
                  <a:lnTo>
                    <a:pt x="4005857" y="2550403"/>
                  </a:lnTo>
                  <a:lnTo>
                    <a:pt x="4050290" y="2530339"/>
                  </a:lnTo>
                  <a:lnTo>
                    <a:pt x="4093898" y="2509663"/>
                  </a:lnTo>
                  <a:lnTo>
                    <a:pt x="4136665" y="2488386"/>
                  </a:lnTo>
                  <a:lnTo>
                    <a:pt x="4178573" y="2466518"/>
                  </a:lnTo>
                  <a:lnTo>
                    <a:pt x="4219604" y="2444071"/>
                  </a:lnTo>
                  <a:lnTo>
                    <a:pt x="4259740" y="2421054"/>
                  </a:lnTo>
                  <a:lnTo>
                    <a:pt x="4298965" y="2397479"/>
                  </a:lnTo>
                  <a:lnTo>
                    <a:pt x="4337260" y="2373355"/>
                  </a:lnTo>
                  <a:lnTo>
                    <a:pt x="4374607" y="2348694"/>
                  </a:lnTo>
                  <a:lnTo>
                    <a:pt x="4410990" y="2323505"/>
                  </a:lnTo>
                  <a:lnTo>
                    <a:pt x="4446390" y="2297800"/>
                  </a:lnTo>
                  <a:lnTo>
                    <a:pt x="4480790" y="2271590"/>
                  </a:lnTo>
                  <a:lnTo>
                    <a:pt x="4514172" y="2244884"/>
                  </a:lnTo>
                  <a:lnTo>
                    <a:pt x="4546519" y="2217693"/>
                  </a:lnTo>
                  <a:lnTo>
                    <a:pt x="4577813" y="2190028"/>
                  </a:lnTo>
                  <a:lnTo>
                    <a:pt x="4608037" y="2161900"/>
                  </a:lnTo>
                  <a:lnTo>
                    <a:pt x="4637173" y="2133319"/>
                  </a:lnTo>
                  <a:lnTo>
                    <a:pt x="4665203" y="2104295"/>
                  </a:lnTo>
                  <a:lnTo>
                    <a:pt x="4692109" y="2074840"/>
                  </a:lnTo>
                  <a:lnTo>
                    <a:pt x="4717875" y="2044963"/>
                  </a:lnTo>
                  <a:lnTo>
                    <a:pt x="4742482" y="2014676"/>
                  </a:lnTo>
                  <a:lnTo>
                    <a:pt x="4765913" y="1983989"/>
                  </a:lnTo>
                  <a:lnTo>
                    <a:pt x="4788150" y="1952912"/>
                  </a:lnTo>
                  <a:lnTo>
                    <a:pt x="4828974" y="1889632"/>
                  </a:lnTo>
                  <a:lnTo>
                    <a:pt x="4864810" y="1824922"/>
                  </a:lnTo>
                  <a:lnTo>
                    <a:pt x="4895520" y="1758865"/>
                  </a:lnTo>
                  <a:lnTo>
                    <a:pt x="4920963" y="1691547"/>
                  </a:lnTo>
                  <a:lnTo>
                    <a:pt x="4940996" y="1623052"/>
                  </a:lnTo>
                  <a:lnTo>
                    <a:pt x="4955480" y="1553464"/>
                  </a:lnTo>
                  <a:lnTo>
                    <a:pt x="4964274" y="1482869"/>
                  </a:lnTo>
                  <a:lnTo>
                    <a:pt x="4967236" y="1411351"/>
                  </a:lnTo>
                  <a:lnTo>
                    <a:pt x="4966493" y="1375482"/>
                  </a:lnTo>
                  <a:lnTo>
                    <a:pt x="4960597" y="1304416"/>
                  </a:lnTo>
                  <a:lnTo>
                    <a:pt x="4948940" y="1234315"/>
                  </a:lnTo>
                  <a:lnTo>
                    <a:pt x="4931664" y="1165264"/>
                  </a:lnTo>
                  <a:lnTo>
                    <a:pt x="4908909" y="1097347"/>
                  </a:lnTo>
                  <a:lnTo>
                    <a:pt x="4880815" y="1030650"/>
                  </a:lnTo>
                  <a:lnTo>
                    <a:pt x="4847524" y="965256"/>
                  </a:lnTo>
                  <a:lnTo>
                    <a:pt x="4809176" y="901252"/>
                  </a:lnTo>
                  <a:lnTo>
                    <a:pt x="4765913" y="838720"/>
                  </a:lnTo>
                  <a:lnTo>
                    <a:pt x="4742482" y="808033"/>
                  </a:lnTo>
                  <a:lnTo>
                    <a:pt x="4717875" y="777746"/>
                  </a:lnTo>
                  <a:lnTo>
                    <a:pt x="4692109" y="747870"/>
                  </a:lnTo>
                  <a:lnTo>
                    <a:pt x="4665203" y="718414"/>
                  </a:lnTo>
                  <a:lnTo>
                    <a:pt x="4637173" y="689391"/>
                  </a:lnTo>
                  <a:lnTo>
                    <a:pt x="4608037" y="660810"/>
                  </a:lnTo>
                  <a:lnTo>
                    <a:pt x="4577813" y="632682"/>
                  </a:lnTo>
                  <a:lnTo>
                    <a:pt x="4546519" y="605018"/>
                  </a:lnTo>
                  <a:lnTo>
                    <a:pt x="4514172" y="577827"/>
                  </a:lnTo>
                  <a:lnTo>
                    <a:pt x="4480790" y="551121"/>
                  </a:lnTo>
                  <a:lnTo>
                    <a:pt x="4446390" y="524911"/>
                  </a:lnTo>
                  <a:lnTo>
                    <a:pt x="4410990" y="499206"/>
                  </a:lnTo>
                  <a:lnTo>
                    <a:pt x="4374607" y="474018"/>
                  </a:lnTo>
                  <a:lnTo>
                    <a:pt x="4337260" y="449357"/>
                  </a:lnTo>
                  <a:lnTo>
                    <a:pt x="4298965" y="425233"/>
                  </a:lnTo>
                  <a:lnTo>
                    <a:pt x="4259740" y="401658"/>
                  </a:lnTo>
                  <a:lnTo>
                    <a:pt x="4219604" y="378641"/>
                  </a:lnTo>
                  <a:lnTo>
                    <a:pt x="4178573" y="356194"/>
                  </a:lnTo>
                  <a:lnTo>
                    <a:pt x="4136665" y="334327"/>
                  </a:lnTo>
                  <a:lnTo>
                    <a:pt x="4093898" y="313050"/>
                  </a:lnTo>
                  <a:lnTo>
                    <a:pt x="4050290" y="292374"/>
                  </a:lnTo>
                  <a:lnTo>
                    <a:pt x="4005857" y="272310"/>
                  </a:lnTo>
                  <a:lnTo>
                    <a:pt x="3960618" y="252868"/>
                  </a:lnTo>
                  <a:lnTo>
                    <a:pt x="3914590" y="234059"/>
                  </a:lnTo>
                  <a:lnTo>
                    <a:pt x="3867791" y="215893"/>
                  </a:lnTo>
                  <a:lnTo>
                    <a:pt x="3820238" y="198381"/>
                  </a:lnTo>
                  <a:lnTo>
                    <a:pt x="3771949" y="181534"/>
                  </a:lnTo>
                  <a:lnTo>
                    <a:pt x="3722942" y="165362"/>
                  </a:lnTo>
                  <a:lnTo>
                    <a:pt x="3673234" y="149876"/>
                  </a:lnTo>
                  <a:lnTo>
                    <a:pt x="3622843" y="135086"/>
                  </a:lnTo>
                  <a:lnTo>
                    <a:pt x="3571786" y="121003"/>
                  </a:lnTo>
                  <a:lnTo>
                    <a:pt x="3520082" y="107638"/>
                  </a:lnTo>
                  <a:lnTo>
                    <a:pt x="3467747" y="95000"/>
                  </a:lnTo>
                  <a:lnTo>
                    <a:pt x="3414799" y="83101"/>
                  </a:lnTo>
                  <a:lnTo>
                    <a:pt x="3361256" y="71952"/>
                  </a:lnTo>
                  <a:lnTo>
                    <a:pt x="3307135" y="61562"/>
                  </a:lnTo>
                  <a:lnTo>
                    <a:pt x="3252454" y="51942"/>
                  </a:lnTo>
                  <a:lnTo>
                    <a:pt x="3197231" y="43104"/>
                  </a:lnTo>
                  <a:lnTo>
                    <a:pt x="3141484" y="35057"/>
                  </a:lnTo>
                  <a:lnTo>
                    <a:pt x="3085229" y="27812"/>
                  </a:lnTo>
                  <a:lnTo>
                    <a:pt x="3028484" y="21380"/>
                  </a:lnTo>
                  <a:lnTo>
                    <a:pt x="2971268" y="15771"/>
                  </a:lnTo>
                  <a:lnTo>
                    <a:pt x="2913597" y="10996"/>
                  </a:lnTo>
                  <a:lnTo>
                    <a:pt x="2855490" y="7065"/>
                  </a:lnTo>
                  <a:lnTo>
                    <a:pt x="2796963" y="3990"/>
                  </a:lnTo>
                  <a:lnTo>
                    <a:pt x="2738035" y="1780"/>
                  </a:lnTo>
                  <a:lnTo>
                    <a:pt x="2678723" y="446"/>
                  </a:lnTo>
                  <a:lnTo>
                    <a:pt x="2619044" y="0"/>
                  </a:lnTo>
                  <a:close/>
                </a:path>
              </a:pathLst>
            </a:custGeom>
            <a:solidFill>
              <a:srgbClr val="DFF0E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276803" y="1242387"/>
              <a:ext cx="4249420" cy="2642870"/>
            </a:xfrm>
            <a:custGeom>
              <a:avLst/>
              <a:gdLst/>
              <a:ahLst/>
              <a:cxnLst/>
              <a:rect l="l" t="t" r="r" b="b"/>
              <a:pathLst>
                <a:path w="4249420" h="2642870">
                  <a:moveTo>
                    <a:pt x="2240521" y="0"/>
                  </a:moveTo>
                  <a:lnTo>
                    <a:pt x="2182327" y="543"/>
                  </a:lnTo>
                  <a:lnTo>
                    <a:pt x="2124543" y="2165"/>
                  </a:lnTo>
                  <a:lnTo>
                    <a:pt x="2067191" y="4850"/>
                  </a:lnTo>
                  <a:lnTo>
                    <a:pt x="2010295" y="8583"/>
                  </a:lnTo>
                  <a:lnTo>
                    <a:pt x="1953876" y="13350"/>
                  </a:lnTo>
                  <a:lnTo>
                    <a:pt x="1897956" y="19136"/>
                  </a:lnTo>
                  <a:lnTo>
                    <a:pt x="1842559" y="25926"/>
                  </a:lnTo>
                  <a:lnTo>
                    <a:pt x="1787705" y="33706"/>
                  </a:lnTo>
                  <a:lnTo>
                    <a:pt x="1733419" y="42461"/>
                  </a:lnTo>
                  <a:lnTo>
                    <a:pt x="1679721" y="52176"/>
                  </a:lnTo>
                  <a:lnTo>
                    <a:pt x="1626634" y="62837"/>
                  </a:lnTo>
                  <a:lnTo>
                    <a:pt x="1574181" y="74429"/>
                  </a:lnTo>
                  <a:lnTo>
                    <a:pt x="1522384" y="86937"/>
                  </a:lnTo>
                  <a:lnTo>
                    <a:pt x="1471266" y="100347"/>
                  </a:lnTo>
                  <a:lnTo>
                    <a:pt x="1420847" y="114643"/>
                  </a:lnTo>
                  <a:lnTo>
                    <a:pt x="1371152" y="129812"/>
                  </a:lnTo>
                  <a:lnTo>
                    <a:pt x="1322202" y="145838"/>
                  </a:lnTo>
                  <a:lnTo>
                    <a:pt x="1274020" y="162707"/>
                  </a:lnTo>
                  <a:lnTo>
                    <a:pt x="1226628" y="180403"/>
                  </a:lnTo>
                  <a:lnTo>
                    <a:pt x="1180047" y="198914"/>
                  </a:lnTo>
                  <a:lnTo>
                    <a:pt x="1134302" y="218223"/>
                  </a:lnTo>
                  <a:lnTo>
                    <a:pt x="1089413" y="238316"/>
                  </a:lnTo>
                  <a:lnTo>
                    <a:pt x="1045404" y="259178"/>
                  </a:lnTo>
                  <a:lnTo>
                    <a:pt x="1002296" y="280795"/>
                  </a:lnTo>
                  <a:lnTo>
                    <a:pt x="960112" y="303152"/>
                  </a:lnTo>
                  <a:lnTo>
                    <a:pt x="918875" y="326234"/>
                  </a:lnTo>
                  <a:lnTo>
                    <a:pt x="878606" y="350027"/>
                  </a:lnTo>
                  <a:lnTo>
                    <a:pt x="839328" y="374515"/>
                  </a:lnTo>
                  <a:lnTo>
                    <a:pt x="801063" y="399685"/>
                  </a:lnTo>
                  <a:lnTo>
                    <a:pt x="763833" y="425522"/>
                  </a:lnTo>
                  <a:lnTo>
                    <a:pt x="727662" y="452010"/>
                  </a:lnTo>
                  <a:lnTo>
                    <a:pt x="692571" y="479135"/>
                  </a:lnTo>
                  <a:lnTo>
                    <a:pt x="658583" y="506882"/>
                  </a:lnTo>
                  <a:lnTo>
                    <a:pt x="625719" y="535238"/>
                  </a:lnTo>
                  <a:lnTo>
                    <a:pt x="594003" y="564186"/>
                  </a:lnTo>
                  <a:lnTo>
                    <a:pt x="563456" y="593713"/>
                  </a:lnTo>
                  <a:lnTo>
                    <a:pt x="534101" y="623803"/>
                  </a:lnTo>
                  <a:lnTo>
                    <a:pt x="505960" y="654443"/>
                  </a:lnTo>
                  <a:lnTo>
                    <a:pt x="479056" y="685616"/>
                  </a:lnTo>
                  <a:lnTo>
                    <a:pt x="453411" y="717310"/>
                  </a:lnTo>
                  <a:lnTo>
                    <a:pt x="429047" y="749508"/>
                  </a:lnTo>
                  <a:lnTo>
                    <a:pt x="405987" y="782196"/>
                  </a:lnTo>
                  <a:lnTo>
                    <a:pt x="384253" y="815360"/>
                  </a:lnTo>
                  <a:lnTo>
                    <a:pt x="363867" y="848985"/>
                  </a:lnTo>
                  <a:lnTo>
                    <a:pt x="344851" y="883056"/>
                  </a:lnTo>
                  <a:lnTo>
                    <a:pt x="327228" y="917558"/>
                  </a:lnTo>
                  <a:lnTo>
                    <a:pt x="311021" y="952477"/>
                  </a:lnTo>
                  <a:lnTo>
                    <a:pt x="296251" y="987798"/>
                  </a:lnTo>
                  <a:lnTo>
                    <a:pt x="282941" y="1023507"/>
                  </a:lnTo>
                  <a:lnTo>
                    <a:pt x="260790" y="1096027"/>
                  </a:lnTo>
                  <a:lnTo>
                    <a:pt x="244747" y="1169921"/>
                  </a:lnTo>
                  <a:lnTo>
                    <a:pt x="234990" y="1245071"/>
                  </a:lnTo>
                  <a:lnTo>
                    <a:pt x="231698" y="1321358"/>
                  </a:lnTo>
                  <a:lnTo>
                    <a:pt x="233064" y="1370539"/>
                  </a:lnTo>
                  <a:lnTo>
                    <a:pt x="237130" y="1419267"/>
                  </a:lnTo>
                  <a:lnTo>
                    <a:pt x="243849" y="1467511"/>
                  </a:lnTo>
                  <a:lnTo>
                    <a:pt x="253172" y="1515239"/>
                  </a:lnTo>
                  <a:lnTo>
                    <a:pt x="265053" y="1562420"/>
                  </a:lnTo>
                  <a:lnTo>
                    <a:pt x="279444" y="1609023"/>
                  </a:lnTo>
                  <a:lnTo>
                    <a:pt x="296296" y="1655016"/>
                  </a:lnTo>
                  <a:lnTo>
                    <a:pt x="315563" y="1700368"/>
                  </a:lnTo>
                  <a:lnTo>
                    <a:pt x="337197" y="1745048"/>
                  </a:lnTo>
                  <a:lnTo>
                    <a:pt x="361149" y="1789023"/>
                  </a:lnTo>
                  <a:lnTo>
                    <a:pt x="307463" y="1839616"/>
                  </a:lnTo>
                  <a:lnTo>
                    <a:pt x="183013" y="1939888"/>
                  </a:lnTo>
                  <a:lnTo>
                    <a:pt x="57344" y="2038038"/>
                  </a:lnTo>
                  <a:lnTo>
                    <a:pt x="0" y="2082266"/>
                  </a:lnTo>
                  <a:lnTo>
                    <a:pt x="230226" y="1947489"/>
                  </a:lnTo>
                  <a:lnTo>
                    <a:pt x="349340" y="1879584"/>
                  </a:lnTo>
                  <a:lnTo>
                    <a:pt x="395476" y="1857870"/>
                  </a:lnTo>
                  <a:lnTo>
                    <a:pt x="406768" y="1861667"/>
                  </a:lnTo>
                  <a:lnTo>
                    <a:pt x="429855" y="1894312"/>
                  </a:lnTo>
                  <a:lnTo>
                    <a:pt x="454242" y="1926467"/>
                  </a:lnTo>
                  <a:lnTo>
                    <a:pt x="479908" y="1958117"/>
                  </a:lnTo>
                  <a:lnTo>
                    <a:pt x="506830" y="1989248"/>
                  </a:lnTo>
                  <a:lnTo>
                    <a:pt x="534986" y="2019845"/>
                  </a:lnTo>
                  <a:lnTo>
                    <a:pt x="564353" y="2049894"/>
                  </a:lnTo>
                  <a:lnTo>
                    <a:pt x="594909" y="2079379"/>
                  </a:lnTo>
                  <a:lnTo>
                    <a:pt x="626633" y="2108287"/>
                  </a:lnTo>
                  <a:lnTo>
                    <a:pt x="659501" y="2136602"/>
                  </a:lnTo>
                  <a:lnTo>
                    <a:pt x="693492" y="2164310"/>
                  </a:lnTo>
                  <a:lnTo>
                    <a:pt x="728583" y="2191397"/>
                  </a:lnTo>
                  <a:lnTo>
                    <a:pt x="764751" y="2217847"/>
                  </a:lnTo>
                  <a:lnTo>
                    <a:pt x="801975" y="2243645"/>
                  </a:lnTo>
                  <a:lnTo>
                    <a:pt x="840233" y="2268778"/>
                  </a:lnTo>
                  <a:lnTo>
                    <a:pt x="879501" y="2293231"/>
                  </a:lnTo>
                  <a:lnTo>
                    <a:pt x="919759" y="2316988"/>
                  </a:lnTo>
                  <a:lnTo>
                    <a:pt x="960983" y="2340036"/>
                  </a:lnTo>
                  <a:lnTo>
                    <a:pt x="1003151" y="2362360"/>
                  </a:lnTo>
                  <a:lnTo>
                    <a:pt x="1046240" y="2383944"/>
                  </a:lnTo>
                  <a:lnTo>
                    <a:pt x="1090230" y="2404775"/>
                  </a:lnTo>
                  <a:lnTo>
                    <a:pt x="1135097" y="2424837"/>
                  </a:lnTo>
                  <a:lnTo>
                    <a:pt x="1180819" y="2444117"/>
                  </a:lnTo>
                  <a:lnTo>
                    <a:pt x="1227374" y="2462599"/>
                  </a:lnTo>
                  <a:lnTo>
                    <a:pt x="1274739" y="2480268"/>
                  </a:lnTo>
                  <a:lnTo>
                    <a:pt x="1322893" y="2497111"/>
                  </a:lnTo>
                  <a:lnTo>
                    <a:pt x="1371812" y="2513112"/>
                  </a:lnTo>
                  <a:lnTo>
                    <a:pt x="1421476" y="2528257"/>
                  </a:lnTo>
                  <a:lnTo>
                    <a:pt x="1471860" y="2542531"/>
                  </a:lnTo>
                  <a:lnTo>
                    <a:pt x="1522944" y="2555919"/>
                  </a:lnTo>
                  <a:lnTo>
                    <a:pt x="1574705" y="2568408"/>
                  </a:lnTo>
                  <a:lnTo>
                    <a:pt x="1627120" y="2579981"/>
                  </a:lnTo>
                  <a:lnTo>
                    <a:pt x="1680168" y="2590625"/>
                  </a:lnTo>
                  <a:lnTo>
                    <a:pt x="1733826" y="2600325"/>
                  </a:lnTo>
                  <a:lnTo>
                    <a:pt x="1788071" y="2609065"/>
                  </a:lnTo>
                  <a:lnTo>
                    <a:pt x="1842882" y="2616833"/>
                  </a:lnTo>
                  <a:lnTo>
                    <a:pt x="1898236" y="2623612"/>
                  </a:lnTo>
                  <a:lnTo>
                    <a:pt x="1954111" y="2629389"/>
                  </a:lnTo>
                  <a:lnTo>
                    <a:pt x="2010485" y="2634148"/>
                  </a:lnTo>
                  <a:lnTo>
                    <a:pt x="2067335" y="2637875"/>
                  </a:lnTo>
                  <a:lnTo>
                    <a:pt x="2124639" y="2640555"/>
                  </a:lnTo>
                  <a:lnTo>
                    <a:pt x="2182375" y="2642174"/>
                  </a:lnTo>
                  <a:lnTo>
                    <a:pt x="2240521" y="2642717"/>
                  </a:lnTo>
                  <a:lnTo>
                    <a:pt x="2298715" y="2642173"/>
                  </a:lnTo>
                  <a:lnTo>
                    <a:pt x="2356499" y="2640552"/>
                  </a:lnTo>
                  <a:lnTo>
                    <a:pt x="2413850" y="2637867"/>
                  </a:lnTo>
                  <a:lnTo>
                    <a:pt x="2470747" y="2634134"/>
                  </a:lnTo>
                  <a:lnTo>
                    <a:pt x="2527166" y="2629367"/>
                  </a:lnTo>
                  <a:lnTo>
                    <a:pt x="2583085" y="2623581"/>
                  </a:lnTo>
                  <a:lnTo>
                    <a:pt x="2638483" y="2616791"/>
                  </a:lnTo>
                  <a:lnTo>
                    <a:pt x="2693336" y="2609010"/>
                  </a:lnTo>
                  <a:lnTo>
                    <a:pt x="2747623" y="2600255"/>
                  </a:lnTo>
                  <a:lnTo>
                    <a:pt x="2801321" y="2590540"/>
                  </a:lnTo>
                  <a:lnTo>
                    <a:pt x="2854407" y="2579879"/>
                  </a:lnTo>
                  <a:lnTo>
                    <a:pt x="2906860" y="2568287"/>
                  </a:lnTo>
                  <a:lnTo>
                    <a:pt x="2958657" y="2555779"/>
                  </a:lnTo>
                  <a:lnTo>
                    <a:pt x="3009776" y="2542370"/>
                  </a:lnTo>
                  <a:lnTo>
                    <a:pt x="3060194" y="2528073"/>
                  </a:lnTo>
                  <a:lnTo>
                    <a:pt x="3109889" y="2512905"/>
                  </a:lnTo>
                  <a:lnTo>
                    <a:pt x="3158839" y="2496879"/>
                  </a:lnTo>
                  <a:lnTo>
                    <a:pt x="3207022" y="2480010"/>
                  </a:lnTo>
                  <a:lnTo>
                    <a:pt x="3254414" y="2462313"/>
                  </a:lnTo>
                  <a:lnTo>
                    <a:pt x="3300994" y="2443803"/>
                  </a:lnTo>
                  <a:lnTo>
                    <a:pt x="3346740" y="2424494"/>
                  </a:lnTo>
                  <a:lnTo>
                    <a:pt x="3391628" y="2404401"/>
                  </a:lnTo>
                  <a:lnTo>
                    <a:pt x="3435638" y="2383539"/>
                  </a:lnTo>
                  <a:lnTo>
                    <a:pt x="3478745" y="2361922"/>
                  </a:lnTo>
                  <a:lnTo>
                    <a:pt x="3520929" y="2339565"/>
                  </a:lnTo>
                  <a:lnTo>
                    <a:pt x="3562167" y="2316482"/>
                  </a:lnTo>
                  <a:lnTo>
                    <a:pt x="3602436" y="2292690"/>
                  </a:lnTo>
                  <a:lnTo>
                    <a:pt x="3641714" y="2268201"/>
                  </a:lnTo>
                  <a:lnTo>
                    <a:pt x="3679979" y="2243031"/>
                  </a:lnTo>
                  <a:lnTo>
                    <a:pt x="3717208" y="2217195"/>
                  </a:lnTo>
                  <a:lnTo>
                    <a:pt x="3753379" y="2190707"/>
                  </a:lnTo>
                  <a:lnTo>
                    <a:pt x="3788471" y="2163582"/>
                  </a:lnTo>
                  <a:lnTo>
                    <a:pt x="3822459" y="2135834"/>
                  </a:lnTo>
                  <a:lnTo>
                    <a:pt x="3855323" y="2107479"/>
                  </a:lnTo>
                  <a:lnTo>
                    <a:pt x="3887039" y="2078530"/>
                  </a:lnTo>
                  <a:lnTo>
                    <a:pt x="3917586" y="2049004"/>
                  </a:lnTo>
                  <a:lnTo>
                    <a:pt x="3946941" y="2018913"/>
                  </a:lnTo>
                  <a:lnTo>
                    <a:pt x="3975081" y="1988274"/>
                  </a:lnTo>
                  <a:lnTo>
                    <a:pt x="4001985" y="1957100"/>
                  </a:lnTo>
                  <a:lnTo>
                    <a:pt x="4027630" y="1925407"/>
                  </a:lnTo>
                  <a:lnTo>
                    <a:pt x="4051994" y="1893209"/>
                  </a:lnTo>
                  <a:lnTo>
                    <a:pt x="4075054" y="1860520"/>
                  </a:lnTo>
                  <a:lnTo>
                    <a:pt x="4096789" y="1827356"/>
                  </a:lnTo>
                  <a:lnTo>
                    <a:pt x="4117175" y="1793732"/>
                  </a:lnTo>
                  <a:lnTo>
                    <a:pt x="4136190" y="1759661"/>
                  </a:lnTo>
                  <a:lnTo>
                    <a:pt x="4153813" y="1725159"/>
                  </a:lnTo>
                  <a:lnTo>
                    <a:pt x="4170021" y="1690239"/>
                  </a:lnTo>
                  <a:lnTo>
                    <a:pt x="4184790" y="1654918"/>
                  </a:lnTo>
                  <a:lnTo>
                    <a:pt x="4198100" y="1619210"/>
                  </a:lnTo>
                  <a:lnTo>
                    <a:pt x="4220251" y="1546689"/>
                  </a:lnTo>
                  <a:lnTo>
                    <a:pt x="4236294" y="1472795"/>
                  </a:lnTo>
                  <a:lnTo>
                    <a:pt x="4246051" y="1397646"/>
                  </a:lnTo>
                  <a:lnTo>
                    <a:pt x="4249343" y="1321358"/>
                  </a:lnTo>
                  <a:lnTo>
                    <a:pt x="4248517" y="1283080"/>
                  </a:lnTo>
                  <a:lnTo>
                    <a:pt x="4241970" y="1207346"/>
                  </a:lnTo>
                  <a:lnTo>
                    <a:pt x="4229047" y="1132810"/>
                  </a:lnTo>
                  <a:lnTo>
                    <a:pt x="4209928" y="1059588"/>
                  </a:lnTo>
                  <a:lnTo>
                    <a:pt x="4184790" y="987798"/>
                  </a:lnTo>
                  <a:lnTo>
                    <a:pt x="4170021" y="952477"/>
                  </a:lnTo>
                  <a:lnTo>
                    <a:pt x="4153813" y="917558"/>
                  </a:lnTo>
                  <a:lnTo>
                    <a:pt x="4136190" y="883056"/>
                  </a:lnTo>
                  <a:lnTo>
                    <a:pt x="4117175" y="848985"/>
                  </a:lnTo>
                  <a:lnTo>
                    <a:pt x="4096789" y="815360"/>
                  </a:lnTo>
                  <a:lnTo>
                    <a:pt x="4075054" y="782196"/>
                  </a:lnTo>
                  <a:lnTo>
                    <a:pt x="4051994" y="749508"/>
                  </a:lnTo>
                  <a:lnTo>
                    <a:pt x="4027630" y="717310"/>
                  </a:lnTo>
                  <a:lnTo>
                    <a:pt x="4001985" y="685616"/>
                  </a:lnTo>
                  <a:lnTo>
                    <a:pt x="3975081" y="654443"/>
                  </a:lnTo>
                  <a:lnTo>
                    <a:pt x="3946941" y="623803"/>
                  </a:lnTo>
                  <a:lnTo>
                    <a:pt x="3917586" y="593713"/>
                  </a:lnTo>
                  <a:lnTo>
                    <a:pt x="3887039" y="564186"/>
                  </a:lnTo>
                  <a:lnTo>
                    <a:pt x="3855323" y="535238"/>
                  </a:lnTo>
                  <a:lnTo>
                    <a:pt x="3822459" y="506882"/>
                  </a:lnTo>
                  <a:lnTo>
                    <a:pt x="3788471" y="479135"/>
                  </a:lnTo>
                  <a:lnTo>
                    <a:pt x="3753379" y="452010"/>
                  </a:lnTo>
                  <a:lnTo>
                    <a:pt x="3717208" y="425522"/>
                  </a:lnTo>
                  <a:lnTo>
                    <a:pt x="3679979" y="399685"/>
                  </a:lnTo>
                  <a:lnTo>
                    <a:pt x="3641714" y="374515"/>
                  </a:lnTo>
                  <a:lnTo>
                    <a:pt x="3602436" y="350027"/>
                  </a:lnTo>
                  <a:lnTo>
                    <a:pt x="3562167" y="326234"/>
                  </a:lnTo>
                  <a:lnTo>
                    <a:pt x="3520929" y="303152"/>
                  </a:lnTo>
                  <a:lnTo>
                    <a:pt x="3478745" y="280795"/>
                  </a:lnTo>
                  <a:lnTo>
                    <a:pt x="3435638" y="259178"/>
                  </a:lnTo>
                  <a:lnTo>
                    <a:pt x="3391628" y="238316"/>
                  </a:lnTo>
                  <a:lnTo>
                    <a:pt x="3346740" y="218223"/>
                  </a:lnTo>
                  <a:lnTo>
                    <a:pt x="3300994" y="198914"/>
                  </a:lnTo>
                  <a:lnTo>
                    <a:pt x="3254414" y="180403"/>
                  </a:lnTo>
                  <a:lnTo>
                    <a:pt x="3207022" y="162707"/>
                  </a:lnTo>
                  <a:lnTo>
                    <a:pt x="3158839" y="145838"/>
                  </a:lnTo>
                  <a:lnTo>
                    <a:pt x="3109889" y="129812"/>
                  </a:lnTo>
                  <a:lnTo>
                    <a:pt x="3060194" y="114643"/>
                  </a:lnTo>
                  <a:lnTo>
                    <a:pt x="3009776" y="100347"/>
                  </a:lnTo>
                  <a:lnTo>
                    <a:pt x="2958657" y="86937"/>
                  </a:lnTo>
                  <a:lnTo>
                    <a:pt x="2906860" y="74429"/>
                  </a:lnTo>
                  <a:lnTo>
                    <a:pt x="2854407" y="62837"/>
                  </a:lnTo>
                  <a:lnTo>
                    <a:pt x="2801321" y="52176"/>
                  </a:lnTo>
                  <a:lnTo>
                    <a:pt x="2747623" y="42461"/>
                  </a:lnTo>
                  <a:lnTo>
                    <a:pt x="2693336" y="33706"/>
                  </a:lnTo>
                  <a:lnTo>
                    <a:pt x="2638483" y="25926"/>
                  </a:lnTo>
                  <a:lnTo>
                    <a:pt x="2583085" y="19136"/>
                  </a:lnTo>
                  <a:lnTo>
                    <a:pt x="2527166" y="13350"/>
                  </a:lnTo>
                  <a:lnTo>
                    <a:pt x="2470747" y="8583"/>
                  </a:lnTo>
                  <a:lnTo>
                    <a:pt x="2413850" y="4850"/>
                  </a:lnTo>
                  <a:lnTo>
                    <a:pt x="2356499" y="2165"/>
                  </a:lnTo>
                  <a:lnTo>
                    <a:pt x="2298715" y="543"/>
                  </a:lnTo>
                  <a:lnTo>
                    <a:pt x="2240521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5085915" y="1689801"/>
            <a:ext cx="4779645" cy="412933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1931670" algn="ctr">
              <a:lnSpc>
                <a:spcPts val="4400"/>
              </a:lnSpc>
              <a:spcBef>
                <a:spcPts val="580"/>
              </a:spcBef>
            </a:pPr>
            <a:r>
              <a:rPr sz="4000" spc="-9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305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4000" spc="34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5" dirty="0">
                <a:solidFill>
                  <a:srgbClr val="25408F"/>
                </a:solidFill>
                <a:latin typeface="Gill Sans MT"/>
                <a:cs typeface="Gill Sans MT"/>
              </a:rPr>
              <a:t>impo</a:t>
            </a:r>
            <a:r>
              <a:rPr sz="4000" spc="7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tant 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8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40" dirty="0">
                <a:solidFill>
                  <a:srgbClr val="25408F"/>
                </a:solidFill>
                <a:latin typeface="Gill Sans MT"/>
                <a:cs typeface="Gill Sans MT"/>
              </a:rPr>
              <a:t>loo</a:t>
            </a:r>
            <a:r>
              <a:rPr sz="4000" spc="-185" dirty="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sz="4000" spc="-33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af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40" dirty="0">
                <a:solidFill>
                  <a:srgbClr val="25408F"/>
                </a:solidFill>
                <a:latin typeface="Gill Sans MT"/>
                <a:cs typeface="Gill Sans MT"/>
              </a:rPr>
              <a:t>er  </a:t>
            </a:r>
            <a:r>
              <a:rPr sz="4000" spc="150" dirty="0">
                <a:solidFill>
                  <a:srgbClr val="25408F"/>
                </a:solidFill>
                <a:latin typeface="Gill Sans MT"/>
                <a:cs typeface="Gill Sans MT"/>
              </a:rPr>
              <a:t>thes</a:t>
            </a:r>
            <a:r>
              <a:rPr sz="4000" spc="26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125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endParaRPr sz="40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Gill Sans MT"/>
              <a:cs typeface="Gill Sans MT"/>
            </a:endParaRPr>
          </a:p>
          <a:p>
            <a:pPr marL="953135" marR="5080" indent="9525" algn="ctr">
              <a:lnSpc>
                <a:spcPts val="4400"/>
              </a:lnSpc>
            </a:pPr>
            <a:r>
              <a:rPr sz="4000" b="1" spc="70" dirty="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sz="4000" b="1" spc="130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14" dirty="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sz="4000" b="1" spc="-8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o</a:t>
            </a:r>
            <a:r>
              <a:rPr sz="4000" b="1" spc="-120" dirty="0">
                <a:solidFill>
                  <a:srgbClr val="25408F"/>
                </a:solidFill>
                <a:latin typeface="Trebuchet MS"/>
                <a:cs typeface="Trebuchet MS"/>
              </a:rPr>
              <a:t>u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40" dirty="0">
                <a:solidFill>
                  <a:srgbClr val="25408F"/>
                </a:solidFill>
                <a:latin typeface="Trebuchet MS"/>
                <a:cs typeface="Trebuchet MS"/>
              </a:rPr>
              <a:t>kn</a:t>
            </a:r>
            <a:r>
              <a:rPr sz="4000" b="1" spc="-204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4000" b="1" spc="-35" dirty="0">
                <a:solidFill>
                  <a:srgbClr val="25408F"/>
                </a:solidFill>
                <a:latin typeface="Trebuchet MS"/>
                <a:cs typeface="Trebuchet MS"/>
              </a:rPr>
              <a:t>w  </a:t>
            </a:r>
            <a:r>
              <a:rPr sz="4000" b="1" spc="-140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4000" b="1" spc="-200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4000" b="1" spc="-60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204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4000" b="1" spc="-16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40" dirty="0">
                <a:solidFill>
                  <a:srgbClr val="25408F"/>
                </a:solidFill>
                <a:latin typeface="Trebuchet MS"/>
                <a:cs typeface="Trebuchet MS"/>
              </a:rPr>
              <a:t>loo</a:t>
            </a:r>
            <a:r>
              <a:rPr sz="4000" b="1" spc="-65" dirty="0">
                <a:solidFill>
                  <a:srgbClr val="25408F"/>
                </a:solidFill>
                <a:latin typeface="Trebuchet MS"/>
                <a:cs typeface="Trebuchet MS"/>
              </a:rPr>
              <a:t>k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55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4000" b="1" spc="-55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4000" b="1" spc="-9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4000" b="1" spc="-200" dirty="0">
                <a:solidFill>
                  <a:srgbClr val="25408F"/>
                </a:solidFill>
                <a:latin typeface="Trebuchet MS"/>
                <a:cs typeface="Trebuchet MS"/>
              </a:rPr>
              <a:t>er  </a:t>
            </a:r>
            <a:r>
              <a:rPr sz="4000" b="1" spc="-175" dirty="0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sz="4000" b="1" spc="-70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9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4000" b="1" spc="-85" dirty="0">
                <a:solidFill>
                  <a:srgbClr val="25408F"/>
                </a:solidFill>
                <a:latin typeface="Trebuchet MS"/>
                <a:cs typeface="Trebuchet MS"/>
              </a:rPr>
              <a:t>eeth?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35" y="643508"/>
              <a:ext cx="137795" cy="147320"/>
            </a:xfrm>
            <a:custGeom>
              <a:avLst/>
              <a:gdLst/>
              <a:ahLst/>
              <a:cxnLst/>
              <a:rect l="l" t="t" r="r" b="b"/>
              <a:pathLst>
                <a:path w="137795" h="147320">
                  <a:moveTo>
                    <a:pt x="79349" y="9436"/>
                  </a:moveTo>
                  <a:lnTo>
                    <a:pt x="78486" y="2463"/>
                  </a:lnTo>
                  <a:lnTo>
                    <a:pt x="75323" y="0"/>
                  </a:lnTo>
                  <a:lnTo>
                    <a:pt x="2463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13" y="21551"/>
                  </a:lnTo>
                  <a:lnTo>
                    <a:pt x="7493" y="21120"/>
                  </a:lnTo>
                  <a:lnTo>
                    <a:pt x="76873" y="12598"/>
                  </a:lnTo>
                  <a:lnTo>
                    <a:pt x="79349" y="9436"/>
                  </a:lnTo>
                  <a:close/>
                </a:path>
                <a:path w="137795" h="147320">
                  <a:moveTo>
                    <a:pt x="137782" y="91376"/>
                  </a:moveTo>
                  <a:lnTo>
                    <a:pt x="133108" y="86118"/>
                  </a:lnTo>
                  <a:lnTo>
                    <a:pt x="129095" y="85915"/>
                  </a:lnTo>
                  <a:lnTo>
                    <a:pt x="70548" y="137998"/>
                  </a:lnTo>
                  <a:lnTo>
                    <a:pt x="70307" y="142011"/>
                  </a:lnTo>
                  <a:lnTo>
                    <a:pt x="72644" y="144627"/>
                  </a:lnTo>
                  <a:lnTo>
                    <a:pt x="74079" y="146253"/>
                  </a:lnTo>
                  <a:lnTo>
                    <a:pt x="76161" y="146951"/>
                  </a:lnTo>
                  <a:lnTo>
                    <a:pt x="79400" y="146558"/>
                  </a:lnTo>
                  <a:lnTo>
                    <a:pt x="80606" y="146037"/>
                  </a:lnTo>
                  <a:lnTo>
                    <a:pt x="137553" y="95389"/>
                  </a:lnTo>
                  <a:lnTo>
                    <a:pt x="137782" y="9137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307601" y="3885426"/>
            <a:ext cx="723265" cy="591820"/>
            <a:chOff x="4307601" y="3885426"/>
            <a:chExt cx="72326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307599" y="3932567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911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20725" cy="599440"/>
            <a:chOff x="3431853" y="1722873"/>
            <a:chExt cx="72072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0" y="765009"/>
            <a:ext cx="10692130" cy="6795134"/>
            <a:chOff x="0" y="765009"/>
            <a:chExt cx="10692130" cy="6795134"/>
          </a:xfrm>
        </p:grpSpPr>
        <p:sp>
          <p:nvSpPr>
            <p:cNvPr id="231" name="object 231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46271" y="1028085"/>
              <a:ext cx="5851525" cy="3518535"/>
            </a:xfrm>
            <a:custGeom>
              <a:avLst/>
              <a:gdLst/>
              <a:ahLst/>
              <a:cxnLst/>
              <a:rect l="l" t="t" r="r" b="b"/>
              <a:pathLst>
                <a:path w="5851525" h="3518535">
                  <a:moveTo>
                    <a:pt x="2642819" y="0"/>
                  </a:moveTo>
                  <a:lnTo>
                    <a:pt x="2585349" y="407"/>
                  </a:lnTo>
                  <a:lnTo>
                    <a:pt x="2528179" y="1625"/>
                  </a:lnTo>
                  <a:lnTo>
                    <a:pt x="2471321" y="3644"/>
                  </a:lnTo>
                  <a:lnTo>
                    <a:pt x="2414787" y="6456"/>
                  </a:lnTo>
                  <a:lnTo>
                    <a:pt x="2358589" y="10054"/>
                  </a:lnTo>
                  <a:lnTo>
                    <a:pt x="2302741" y="14429"/>
                  </a:lnTo>
                  <a:lnTo>
                    <a:pt x="2247254" y="19572"/>
                  </a:lnTo>
                  <a:lnTo>
                    <a:pt x="2192141" y="25475"/>
                  </a:lnTo>
                  <a:lnTo>
                    <a:pt x="2137414" y="32131"/>
                  </a:lnTo>
                  <a:lnTo>
                    <a:pt x="2083086" y="39530"/>
                  </a:lnTo>
                  <a:lnTo>
                    <a:pt x="2029169" y="47666"/>
                  </a:lnTo>
                  <a:lnTo>
                    <a:pt x="1975675" y="56528"/>
                  </a:lnTo>
                  <a:lnTo>
                    <a:pt x="1922617" y="66110"/>
                  </a:lnTo>
                  <a:lnTo>
                    <a:pt x="1870007" y="76402"/>
                  </a:lnTo>
                  <a:lnTo>
                    <a:pt x="1817858" y="87397"/>
                  </a:lnTo>
                  <a:lnTo>
                    <a:pt x="1766182" y="99087"/>
                  </a:lnTo>
                  <a:lnTo>
                    <a:pt x="1714991" y="111462"/>
                  </a:lnTo>
                  <a:lnTo>
                    <a:pt x="1664298" y="124515"/>
                  </a:lnTo>
                  <a:lnTo>
                    <a:pt x="1614116" y="138238"/>
                  </a:lnTo>
                  <a:lnTo>
                    <a:pt x="1564455" y="152623"/>
                  </a:lnTo>
                  <a:lnTo>
                    <a:pt x="1515330" y="167660"/>
                  </a:lnTo>
                  <a:lnTo>
                    <a:pt x="1466752" y="183343"/>
                  </a:lnTo>
                  <a:lnTo>
                    <a:pt x="1418734" y="199661"/>
                  </a:lnTo>
                  <a:lnTo>
                    <a:pt x="1371288" y="216609"/>
                  </a:lnTo>
                  <a:lnTo>
                    <a:pt x="1324427" y="234176"/>
                  </a:lnTo>
                  <a:lnTo>
                    <a:pt x="1278163" y="252355"/>
                  </a:lnTo>
                  <a:lnTo>
                    <a:pt x="1232508" y="271138"/>
                  </a:lnTo>
                  <a:lnTo>
                    <a:pt x="1187474" y="290516"/>
                  </a:lnTo>
                  <a:lnTo>
                    <a:pt x="1143075" y="310482"/>
                  </a:lnTo>
                  <a:lnTo>
                    <a:pt x="1099323" y="331026"/>
                  </a:lnTo>
                  <a:lnTo>
                    <a:pt x="1056229" y="352140"/>
                  </a:lnTo>
                  <a:lnTo>
                    <a:pt x="1013807" y="373818"/>
                  </a:lnTo>
                  <a:lnTo>
                    <a:pt x="972068" y="396049"/>
                  </a:lnTo>
                  <a:lnTo>
                    <a:pt x="931025" y="418826"/>
                  </a:lnTo>
                  <a:lnTo>
                    <a:pt x="890691" y="442140"/>
                  </a:lnTo>
                  <a:lnTo>
                    <a:pt x="851078" y="465984"/>
                  </a:lnTo>
                  <a:lnTo>
                    <a:pt x="812199" y="490349"/>
                  </a:lnTo>
                  <a:lnTo>
                    <a:pt x="774065" y="515227"/>
                  </a:lnTo>
                  <a:lnTo>
                    <a:pt x="736689" y="540610"/>
                  </a:lnTo>
                  <a:lnTo>
                    <a:pt x="700083" y="566489"/>
                  </a:lnTo>
                  <a:lnTo>
                    <a:pt x="664260" y="592856"/>
                  </a:lnTo>
                  <a:lnTo>
                    <a:pt x="629233" y="619702"/>
                  </a:lnTo>
                  <a:lnTo>
                    <a:pt x="595013" y="647021"/>
                  </a:lnTo>
                  <a:lnTo>
                    <a:pt x="561614" y="674803"/>
                  </a:lnTo>
                  <a:lnTo>
                    <a:pt x="529047" y="703039"/>
                  </a:lnTo>
                  <a:lnTo>
                    <a:pt x="497324" y="731723"/>
                  </a:lnTo>
                  <a:lnTo>
                    <a:pt x="466459" y="760845"/>
                  </a:lnTo>
                  <a:lnTo>
                    <a:pt x="436464" y="790398"/>
                  </a:lnTo>
                  <a:lnTo>
                    <a:pt x="407351" y="820373"/>
                  </a:lnTo>
                  <a:lnTo>
                    <a:pt x="379132" y="850761"/>
                  </a:lnTo>
                  <a:lnTo>
                    <a:pt x="351820" y="881555"/>
                  </a:lnTo>
                  <a:lnTo>
                    <a:pt x="325427" y="912747"/>
                  </a:lnTo>
                  <a:lnTo>
                    <a:pt x="299966" y="944327"/>
                  </a:lnTo>
                  <a:lnTo>
                    <a:pt x="275449" y="976288"/>
                  </a:lnTo>
                  <a:lnTo>
                    <a:pt x="251888" y="1008622"/>
                  </a:lnTo>
                  <a:lnTo>
                    <a:pt x="229296" y="1041321"/>
                  </a:lnTo>
                  <a:lnTo>
                    <a:pt x="207686" y="1074375"/>
                  </a:lnTo>
                  <a:lnTo>
                    <a:pt x="187069" y="1107777"/>
                  </a:lnTo>
                  <a:lnTo>
                    <a:pt x="167458" y="1141519"/>
                  </a:lnTo>
                  <a:lnTo>
                    <a:pt x="148865" y="1175592"/>
                  </a:lnTo>
                  <a:lnTo>
                    <a:pt x="131303" y="1209988"/>
                  </a:lnTo>
                  <a:lnTo>
                    <a:pt x="114784" y="1244699"/>
                  </a:lnTo>
                  <a:lnTo>
                    <a:pt x="99321" y="1279717"/>
                  </a:lnTo>
                  <a:lnTo>
                    <a:pt x="84926" y="1315032"/>
                  </a:lnTo>
                  <a:lnTo>
                    <a:pt x="59390" y="1386526"/>
                  </a:lnTo>
                  <a:lnTo>
                    <a:pt x="38274" y="1459114"/>
                  </a:lnTo>
                  <a:lnTo>
                    <a:pt x="21677" y="1532731"/>
                  </a:lnTo>
                  <a:lnTo>
                    <a:pt x="9700" y="1607309"/>
                  </a:lnTo>
                  <a:lnTo>
                    <a:pt x="2441" y="1682784"/>
                  </a:lnTo>
                  <a:lnTo>
                    <a:pt x="0" y="1759089"/>
                  </a:lnTo>
                  <a:lnTo>
                    <a:pt x="612" y="1797341"/>
                  </a:lnTo>
                  <a:lnTo>
                    <a:pt x="5475" y="1873240"/>
                  </a:lnTo>
                  <a:lnTo>
                    <a:pt x="15105" y="1948275"/>
                  </a:lnTo>
                  <a:lnTo>
                    <a:pt x="29404" y="2022380"/>
                  </a:lnTo>
                  <a:lnTo>
                    <a:pt x="48273" y="2095490"/>
                  </a:lnTo>
                  <a:lnTo>
                    <a:pt x="71612" y="2167539"/>
                  </a:lnTo>
                  <a:lnTo>
                    <a:pt x="99321" y="2238461"/>
                  </a:lnTo>
                  <a:lnTo>
                    <a:pt x="114784" y="2273478"/>
                  </a:lnTo>
                  <a:lnTo>
                    <a:pt x="131303" y="2308189"/>
                  </a:lnTo>
                  <a:lnTo>
                    <a:pt x="148865" y="2342585"/>
                  </a:lnTo>
                  <a:lnTo>
                    <a:pt x="167458" y="2376658"/>
                  </a:lnTo>
                  <a:lnTo>
                    <a:pt x="187069" y="2410400"/>
                  </a:lnTo>
                  <a:lnTo>
                    <a:pt x="207686" y="2443802"/>
                  </a:lnTo>
                  <a:lnTo>
                    <a:pt x="229296" y="2476856"/>
                  </a:lnTo>
                  <a:lnTo>
                    <a:pt x="251888" y="2509554"/>
                  </a:lnTo>
                  <a:lnTo>
                    <a:pt x="275449" y="2541887"/>
                  </a:lnTo>
                  <a:lnTo>
                    <a:pt x="299966" y="2573849"/>
                  </a:lnTo>
                  <a:lnTo>
                    <a:pt x="325427" y="2605429"/>
                  </a:lnTo>
                  <a:lnTo>
                    <a:pt x="351820" y="2636620"/>
                  </a:lnTo>
                  <a:lnTo>
                    <a:pt x="379132" y="2667414"/>
                  </a:lnTo>
                  <a:lnTo>
                    <a:pt x="407351" y="2697802"/>
                  </a:lnTo>
                  <a:lnTo>
                    <a:pt x="436464" y="2727777"/>
                  </a:lnTo>
                  <a:lnTo>
                    <a:pt x="466459" y="2757329"/>
                  </a:lnTo>
                  <a:lnTo>
                    <a:pt x="497324" y="2786451"/>
                  </a:lnTo>
                  <a:lnTo>
                    <a:pt x="529047" y="2815134"/>
                  </a:lnTo>
                  <a:lnTo>
                    <a:pt x="561614" y="2843371"/>
                  </a:lnTo>
                  <a:lnTo>
                    <a:pt x="595013" y="2871152"/>
                  </a:lnTo>
                  <a:lnTo>
                    <a:pt x="629233" y="2898471"/>
                  </a:lnTo>
                  <a:lnTo>
                    <a:pt x="664260" y="2925317"/>
                  </a:lnTo>
                  <a:lnTo>
                    <a:pt x="700083" y="2951684"/>
                  </a:lnTo>
                  <a:lnTo>
                    <a:pt x="736689" y="2977562"/>
                  </a:lnTo>
                  <a:lnTo>
                    <a:pt x="774065" y="3002945"/>
                  </a:lnTo>
                  <a:lnTo>
                    <a:pt x="812199" y="3027822"/>
                  </a:lnTo>
                  <a:lnTo>
                    <a:pt x="851078" y="3052187"/>
                  </a:lnTo>
                  <a:lnTo>
                    <a:pt x="890691" y="3076031"/>
                  </a:lnTo>
                  <a:lnTo>
                    <a:pt x="931025" y="3099345"/>
                  </a:lnTo>
                  <a:lnTo>
                    <a:pt x="972068" y="3122122"/>
                  </a:lnTo>
                  <a:lnTo>
                    <a:pt x="1013807" y="3144353"/>
                  </a:lnTo>
                  <a:lnTo>
                    <a:pt x="1056229" y="3166030"/>
                  </a:lnTo>
                  <a:lnTo>
                    <a:pt x="1099323" y="3187144"/>
                  </a:lnTo>
                  <a:lnTo>
                    <a:pt x="1143075" y="3207688"/>
                  </a:lnTo>
                  <a:lnTo>
                    <a:pt x="1187474" y="3227653"/>
                  </a:lnTo>
                  <a:lnTo>
                    <a:pt x="1232508" y="3247031"/>
                  </a:lnTo>
                  <a:lnTo>
                    <a:pt x="1278163" y="3265814"/>
                  </a:lnTo>
                  <a:lnTo>
                    <a:pt x="1324427" y="3283993"/>
                  </a:lnTo>
                  <a:lnTo>
                    <a:pt x="1371288" y="3301560"/>
                  </a:lnTo>
                  <a:lnTo>
                    <a:pt x="1418734" y="3318507"/>
                  </a:lnTo>
                  <a:lnTo>
                    <a:pt x="1466752" y="3334826"/>
                  </a:lnTo>
                  <a:lnTo>
                    <a:pt x="1515330" y="3350508"/>
                  </a:lnTo>
                  <a:lnTo>
                    <a:pt x="1564455" y="3365545"/>
                  </a:lnTo>
                  <a:lnTo>
                    <a:pt x="1614116" y="3379929"/>
                  </a:lnTo>
                  <a:lnTo>
                    <a:pt x="1664298" y="3393652"/>
                  </a:lnTo>
                  <a:lnTo>
                    <a:pt x="1714991" y="3406705"/>
                  </a:lnTo>
                  <a:lnTo>
                    <a:pt x="1766182" y="3419081"/>
                  </a:lnTo>
                  <a:lnTo>
                    <a:pt x="1817858" y="3430770"/>
                  </a:lnTo>
                  <a:lnTo>
                    <a:pt x="1870007" y="3441765"/>
                  </a:lnTo>
                  <a:lnTo>
                    <a:pt x="1922617" y="3452057"/>
                  </a:lnTo>
                  <a:lnTo>
                    <a:pt x="1975675" y="3461639"/>
                  </a:lnTo>
                  <a:lnTo>
                    <a:pt x="2029169" y="3470501"/>
                  </a:lnTo>
                  <a:lnTo>
                    <a:pt x="2083086" y="3478636"/>
                  </a:lnTo>
                  <a:lnTo>
                    <a:pt x="2137414" y="3486035"/>
                  </a:lnTo>
                  <a:lnTo>
                    <a:pt x="2192141" y="3492691"/>
                  </a:lnTo>
                  <a:lnTo>
                    <a:pt x="2247254" y="3498594"/>
                  </a:lnTo>
                  <a:lnTo>
                    <a:pt x="2302741" y="3503737"/>
                  </a:lnTo>
                  <a:lnTo>
                    <a:pt x="2358589" y="3508112"/>
                  </a:lnTo>
                  <a:lnTo>
                    <a:pt x="2414787" y="3511709"/>
                  </a:lnTo>
                  <a:lnTo>
                    <a:pt x="2471321" y="3514522"/>
                  </a:lnTo>
                  <a:lnTo>
                    <a:pt x="2528179" y="3516541"/>
                  </a:lnTo>
                  <a:lnTo>
                    <a:pt x="2585349" y="3517759"/>
                  </a:lnTo>
                  <a:lnTo>
                    <a:pt x="2642819" y="3518166"/>
                  </a:lnTo>
                  <a:lnTo>
                    <a:pt x="2701015" y="3517748"/>
                  </a:lnTo>
                  <a:lnTo>
                    <a:pt x="2758904" y="3516500"/>
                  </a:lnTo>
                  <a:lnTo>
                    <a:pt x="2816472" y="3514429"/>
                  </a:lnTo>
                  <a:lnTo>
                    <a:pt x="2873708" y="3511546"/>
                  </a:lnTo>
                  <a:lnTo>
                    <a:pt x="2930598" y="3507857"/>
                  </a:lnTo>
                  <a:lnTo>
                    <a:pt x="2987129" y="3503373"/>
                  </a:lnTo>
                  <a:lnTo>
                    <a:pt x="3043288" y="3498101"/>
                  </a:lnTo>
                  <a:lnTo>
                    <a:pt x="3099063" y="3492050"/>
                  </a:lnTo>
                  <a:lnTo>
                    <a:pt x="3154441" y="3485229"/>
                  </a:lnTo>
                  <a:lnTo>
                    <a:pt x="3209408" y="3477645"/>
                  </a:lnTo>
                  <a:lnTo>
                    <a:pt x="3263952" y="3469309"/>
                  </a:lnTo>
                  <a:lnTo>
                    <a:pt x="3318060" y="3460227"/>
                  </a:lnTo>
                  <a:lnTo>
                    <a:pt x="3371720" y="3450410"/>
                  </a:lnTo>
                  <a:lnTo>
                    <a:pt x="3424917" y="3439865"/>
                  </a:lnTo>
                  <a:lnTo>
                    <a:pt x="3477640" y="3428601"/>
                  </a:lnTo>
                  <a:lnTo>
                    <a:pt x="3529876" y="3416626"/>
                  </a:lnTo>
                  <a:lnTo>
                    <a:pt x="3581611" y="3403950"/>
                  </a:lnTo>
                  <a:lnTo>
                    <a:pt x="3632833" y="3390580"/>
                  </a:lnTo>
                  <a:lnTo>
                    <a:pt x="3683528" y="3376525"/>
                  </a:lnTo>
                  <a:lnTo>
                    <a:pt x="3733685" y="3361795"/>
                  </a:lnTo>
                  <a:lnTo>
                    <a:pt x="3783290" y="3346396"/>
                  </a:lnTo>
                  <a:lnTo>
                    <a:pt x="3832330" y="3330339"/>
                  </a:lnTo>
                  <a:lnTo>
                    <a:pt x="3880793" y="3313631"/>
                  </a:lnTo>
                  <a:lnTo>
                    <a:pt x="3928665" y="3296281"/>
                  </a:lnTo>
                  <a:lnTo>
                    <a:pt x="3975934" y="3278298"/>
                  </a:lnTo>
                  <a:lnTo>
                    <a:pt x="4022587" y="3259690"/>
                  </a:lnTo>
                  <a:lnTo>
                    <a:pt x="4068610" y="3240466"/>
                  </a:lnTo>
                  <a:lnTo>
                    <a:pt x="4113992" y="3220634"/>
                  </a:lnTo>
                  <a:lnTo>
                    <a:pt x="4158719" y="3200203"/>
                  </a:lnTo>
                  <a:lnTo>
                    <a:pt x="4202778" y="3179182"/>
                  </a:lnTo>
                  <a:lnTo>
                    <a:pt x="4246156" y="3157579"/>
                  </a:lnTo>
                  <a:lnTo>
                    <a:pt x="4288841" y="3135402"/>
                  </a:lnTo>
                  <a:lnTo>
                    <a:pt x="4330820" y="3112661"/>
                  </a:lnTo>
                  <a:lnTo>
                    <a:pt x="4372080" y="3089363"/>
                  </a:lnTo>
                  <a:lnTo>
                    <a:pt x="4412607" y="3065518"/>
                  </a:lnTo>
                  <a:lnTo>
                    <a:pt x="4452390" y="3041133"/>
                  </a:lnTo>
                  <a:lnTo>
                    <a:pt x="4491414" y="3016218"/>
                  </a:lnTo>
                  <a:lnTo>
                    <a:pt x="4529668" y="2990781"/>
                  </a:lnTo>
                  <a:lnTo>
                    <a:pt x="4567139" y="2964831"/>
                  </a:lnTo>
                  <a:lnTo>
                    <a:pt x="4603813" y="2938376"/>
                  </a:lnTo>
                  <a:lnTo>
                    <a:pt x="4639678" y="2911424"/>
                  </a:lnTo>
                  <a:lnTo>
                    <a:pt x="4674720" y="2883985"/>
                  </a:lnTo>
                  <a:lnTo>
                    <a:pt x="4708928" y="2856067"/>
                  </a:lnTo>
                  <a:lnTo>
                    <a:pt x="4742288" y="2827678"/>
                  </a:lnTo>
                  <a:lnTo>
                    <a:pt x="4774787" y="2798828"/>
                  </a:lnTo>
                  <a:lnTo>
                    <a:pt x="4806412" y="2769523"/>
                  </a:lnTo>
                  <a:lnTo>
                    <a:pt x="4837151" y="2739774"/>
                  </a:lnTo>
                  <a:lnTo>
                    <a:pt x="4866990" y="2709589"/>
                  </a:lnTo>
                  <a:lnTo>
                    <a:pt x="4895917" y="2678976"/>
                  </a:lnTo>
                  <a:lnTo>
                    <a:pt x="4923919" y="2647944"/>
                  </a:lnTo>
                  <a:lnTo>
                    <a:pt x="4950983" y="2616501"/>
                  </a:lnTo>
                  <a:lnTo>
                    <a:pt x="4977095" y="2584656"/>
                  </a:lnTo>
                  <a:lnTo>
                    <a:pt x="5002245" y="2552418"/>
                  </a:lnTo>
                  <a:lnTo>
                    <a:pt x="5026417" y="2519795"/>
                  </a:lnTo>
                  <a:lnTo>
                    <a:pt x="5049600" y="2486796"/>
                  </a:lnTo>
                  <a:lnTo>
                    <a:pt x="5071781" y="2453428"/>
                  </a:lnTo>
                  <a:lnTo>
                    <a:pt x="5092946" y="2419702"/>
                  </a:lnTo>
                  <a:lnTo>
                    <a:pt x="5113083" y="2385625"/>
                  </a:lnTo>
                  <a:lnTo>
                    <a:pt x="5132180" y="2351206"/>
                  </a:lnTo>
                  <a:lnTo>
                    <a:pt x="5150222" y="2316454"/>
                  </a:lnTo>
                  <a:lnTo>
                    <a:pt x="5167198" y="2281377"/>
                  </a:lnTo>
                  <a:lnTo>
                    <a:pt x="5280432" y="2287323"/>
                  </a:lnTo>
                  <a:lnTo>
                    <a:pt x="5514776" y="2332078"/>
                  </a:lnTo>
                  <a:lnTo>
                    <a:pt x="5746279" y="2382925"/>
                  </a:lnTo>
                  <a:lnTo>
                    <a:pt x="5850991" y="2407145"/>
                  </a:lnTo>
                  <a:lnTo>
                    <a:pt x="5490808" y="2245375"/>
                  </a:lnTo>
                  <a:lnTo>
                    <a:pt x="5306679" y="2159498"/>
                  </a:lnTo>
                  <a:lnTo>
                    <a:pt x="5240940" y="2120755"/>
                  </a:lnTo>
                  <a:lnTo>
                    <a:pt x="5235930" y="2100389"/>
                  </a:lnTo>
                  <a:lnTo>
                    <a:pt x="5248953" y="2052846"/>
                  </a:lnTo>
                  <a:lnTo>
                    <a:pt x="5260047" y="2004868"/>
                  </a:lnTo>
                  <a:lnTo>
                    <a:pt x="5269186" y="1956473"/>
                  </a:lnTo>
                  <a:lnTo>
                    <a:pt x="5276343" y="1907680"/>
                  </a:lnTo>
                  <a:lnTo>
                    <a:pt x="5281488" y="1858506"/>
                  </a:lnTo>
                  <a:lnTo>
                    <a:pt x="5284596" y="1808970"/>
                  </a:lnTo>
                  <a:lnTo>
                    <a:pt x="5285638" y="1759089"/>
                  </a:lnTo>
                  <a:lnTo>
                    <a:pt x="5285025" y="1720837"/>
                  </a:lnTo>
                  <a:lnTo>
                    <a:pt x="5280163" y="1644939"/>
                  </a:lnTo>
                  <a:lnTo>
                    <a:pt x="5270532" y="1569904"/>
                  </a:lnTo>
                  <a:lnTo>
                    <a:pt x="5256233" y="1495798"/>
                  </a:lnTo>
                  <a:lnTo>
                    <a:pt x="5237365" y="1422688"/>
                  </a:lnTo>
                  <a:lnTo>
                    <a:pt x="5214026" y="1350638"/>
                  </a:lnTo>
                  <a:lnTo>
                    <a:pt x="5186316" y="1279717"/>
                  </a:lnTo>
                  <a:lnTo>
                    <a:pt x="5170853" y="1244699"/>
                  </a:lnTo>
                  <a:lnTo>
                    <a:pt x="5154334" y="1209988"/>
                  </a:lnTo>
                  <a:lnTo>
                    <a:pt x="5136772" y="1175592"/>
                  </a:lnTo>
                  <a:lnTo>
                    <a:pt x="5118180" y="1141519"/>
                  </a:lnTo>
                  <a:lnTo>
                    <a:pt x="5098569" y="1107777"/>
                  </a:lnTo>
                  <a:lnTo>
                    <a:pt x="5077952" y="1074375"/>
                  </a:lnTo>
                  <a:lnTo>
                    <a:pt x="5056341" y="1041321"/>
                  </a:lnTo>
                  <a:lnTo>
                    <a:pt x="5033749" y="1008622"/>
                  </a:lnTo>
                  <a:lnTo>
                    <a:pt x="5010188" y="976288"/>
                  </a:lnTo>
                  <a:lnTo>
                    <a:pt x="4985671" y="944327"/>
                  </a:lnTo>
                  <a:lnTo>
                    <a:pt x="4960210" y="912747"/>
                  </a:lnTo>
                  <a:lnTo>
                    <a:pt x="4933817" y="881555"/>
                  </a:lnTo>
                  <a:lnTo>
                    <a:pt x="4906505" y="850761"/>
                  </a:lnTo>
                  <a:lnTo>
                    <a:pt x="4878287" y="820373"/>
                  </a:lnTo>
                  <a:lnTo>
                    <a:pt x="4849173" y="790398"/>
                  </a:lnTo>
                  <a:lnTo>
                    <a:pt x="4819178" y="760845"/>
                  </a:lnTo>
                  <a:lnTo>
                    <a:pt x="4788313" y="731723"/>
                  </a:lnTo>
                  <a:lnTo>
                    <a:pt x="4756591" y="703039"/>
                  </a:lnTo>
                  <a:lnTo>
                    <a:pt x="4724024" y="674803"/>
                  </a:lnTo>
                  <a:lnTo>
                    <a:pt x="4690624" y="647021"/>
                  </a:lnTo>
                  <a:lnTo>
                    <a:pt x="4656404" y="619702"/>
                  </a:lnTo>
                  <a:lnTo>
                    <a:pt x="4621377" y="592856"/>
                  </a:lnTo>
                  <a:lnTo>
                    <a:pt x="4585554" y="566489"/>
                  </a:lnTo>
                  <a:lnTo>
                    <a:pt x="4548949" y="540610"/>
                  </a:lnTo>
                  <a:lnTo>
                    <a:pt x="4511573" y="515227"/>
                  </a:lnTo>
                  <a:lnTo>
                    <a:pt x="4473439" y="490349"/>
                  </a:lnTo>
                  <a:lnTo>
                    <a:pt x="4434559" y="465984"/>
                  </a:lnTo>
                  <a:lnTo>
                    <a:pt x="4394946" y="442140"/>
                  </a:lnTo>
                  <a:lnTo>
                    <a:pt x="4354612" y="418826"/>
                  </a:lnTo>
                  <a:lnTo>
                    <a:pt x="4313569" y="396049"/>
                  </a:lnTo>
                  <a:lnTo>
                    <a:pt x="4271831" y="373818"/>
                  </a:lnTo>
                  <a:lnTo>
                    <a:pt x="4229408" y="352140"/>
                  </a:lnTo>
                  <a:lnTo>
                    <a:pt x="4186315" y="331026"/>
                  </a:lnTo>
                  <a:lnTo>
                    <a:pt x="4142562" y="310482"/>
                  </a:lnTo>
                  <a:lnTo>
                    <a:pt x="4098163" y="290516"/>
                  </a:lnTo>
                  <a:lnTo>
                    <a:pt x="4053130" y="271138"/>
                  </a:lnTo>
                  <a:lnTo>
                    <a:pt x="4007475" y="252355"/>
                  </a:lnTo>
                  <a:lnTo>
                    <a:pt x="3961210" y="234176"/>
                  </a:lnTo>
                  <a:lnTo>
                    <a:pt x="3914349" y="216609"/>
                  </a:lnTo>
                  <a:lnTo>
                    <a:pt x="3866903" y="199661"/>
                  </a:lnTo>
                  <a:lnTo>
                    <a:pt x="3818885" y="183343"/>
                  </a:lnTo>
                  <a:lnTo>
                    <a:pt x="3770307" y="167660"/>
                  </a:lnTo>
                  <a:lnTo>
                    <a:pt x="3721182" y="152623"/>
                  </a:lnTo>
                  <a:lnTo>
                    <a:pt x="3671522" y="138238"/>
                  </a:lnTo>
                  <a:lnTo>
                    <a:pt x="3621339" y="124515"/>
                  </a:lnTo>
                  <a:lnTo>
                    <a:pt x="3570646" y="111462"/>
                  </a:lnTo>
                  <a:lnTo>
                    <a:pt x="3519455" y="99087"/>
                  </a:lnTo>
                  <a:lnTo>
                    <a:pt x="3467779" y="87397"/>
                  </a:lnTo>
                  <a:lnTo>
                    <a:pt x="3415630" y="76402"/>
                  </a:lnTo>
                  <a:lnTo>
                    <a:pt x="3363020" y="66110"/>
                  </a:lnTo>
                  <a:lnTo>
                    <a:pt x="3309962" y="56528"/>
                  </a:lnTo>
                  <a:lnTo>
                    <a:pt x="3256469" y="47666"/>
                  </a:lnTo>
                  <a:lnTo>
                    <a:pt x="3202552" y="39530"/>
                  </a:lnTo>
                  <a:lnTo>
                    <a:pt x="3148223" y="32131"/>
                  </a:lnTo>
                  <a:lnTo>
                    <a:pt x="3093497" y="25475"/>
                  </a:lnTo>
                  <a:lnTo>
                    <a:pt x="3038383" y="19572"/>
                  </a:lnTo>
                  <a:lnTo>
                    <a:pt x="2982897" y="14429"/>
                  </a:lnTo>
                  <a:lnTo>
                    <a:pt x="2927048" y="10054"/>
                  </a:lnTo>
                  <a:lnTo>
                    <a:pt x="2870851" y="6456"/>
                  </a:lnTo>
                  <a:lnTo>
                    <a:pt x="2814317" y="3644"/>
                  </a:lnTo>
                  <a:lnTo>
                    <a:pt x="2757458" y="1625"/>
                  </a:lnTo>
                  <a:lnTo>
                    <a:pt x="2700288" y="407"/>
                  </a:lnTo>
                  <a:lnTo>
                    <a:pt x="2642819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499" y="1186284"/>
              <a:ext cx="4686490" cy="6373720"/>
            </a:xfrm>
            <a:prstGeom prst="rect">
              <a:avLst/>
            </a:prstGeom>
          </p:spPr>
        </p:pic>
      </p:grpSp>
      <p:sp>
        <p:nvSpPr>
          <p:cNvPr id="234" name="object 234"/>
          <p:cNvSpPr txBox="1">
            <a:spLocks noGrp="1"/>
          </p:cNvSpPr>
          <p:nvPr>
            <p:ph type="title"/>
          </p:nvPr>
        </p:nvSpPr>
        <p:spPr>
          <a:xfrm>
            <a:off x="1542891" y="1559551"/>
            <a:ext cx="4119879" cy="2523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56515" algn="ctr">
              <a:lnSpc>
                <a:spcPct val="100899"/>
              </a:lnSpc>
              <a:spcBef>
                <a:spcPts val="90"/>
              </a:spcBef>
              <a:tabLst>
                <a:tab pos="1938655" algn="l"/>
              </a:tabLst>
            </a:pPr>
            <a:r>
              <a:rPr sz="3250" spc="-459" dirty="0">
                <a:uFill>
                  <a:solidFill>
                    <a:srgbClr val="00B5AC"/>
                  </a:solidFill>
                </a:uFill>
              </a:rPr>
              <a:t> </a:t>
            </a:r>
            <a:r>
              <a:rPr sz="3250" spc="-645" dirty="0"/>
              <a:t>W</a:t>
            </a:r>
            <a:r>
              <a:rPr sz="3250" spc="200" dirty="0"/>
              <a:t>e</a:t>
            </a:r>
            <a:r>
              <a:rPr sz="3250" spc="-310" dirty="0"/>
              <a:t> </a:t>
            </a:r>
            <a:r>
              <a:rPr sz="3250" spc="130" dirty="0"/>
              <a:t>shoul</a:t>
            </a:r>
            <a:r>
              <a:rPr sz="3250" spc="-1290" dirty="0"/>
              <a:t>d</a:t>
            </a:r>
            <a:r>
              <a:rPr sz="3250" spc="-310" dirty="0">
                <a:uFill>
                  <a:solidFill>
                    <a:srgbClr val="00B5AC"/>
                  </a:solidFill>
                </a:uFill>
              </a:rPr>
              <a:t> </a:t>
            </a:r>
            <a:r>
              <a:rPr sz="3250" dirty="0"/>
              <a:t>	</a:t>
            </a:r>
            <a:r>
              <a:rPr sz="3250" spc="35" dirty="0"/>
              <a:t>br</a:t>
            </a:r>
            <a:r>
              <a:rPr sz="3250" spc="150" dirty="0"/>
              <a:t>u</a:t>
            </a:r>
            <a:r>
              <a:rPr sz="3250" spc="225" dirty="0"/>
              <a:t>sh</a:t>
            </a:r>
            <a:r>
              <a:rPr sz="3250" spc="-310" dirty="0"/>
              <a:t> </a:t>
            </a:r>
            <a:r>
              <a:rPr sz="3250" spc="35" dirty="0"/>
              <a:t>our  </a:t>
            </a:r>
            <a:r>
              <a:rPr sz="3250" spc="75" dirty="0"/>
              <a:t>t</a:t>
            </a:r>
            <a:r>
              <a:rPr sz="3250" spc="180" dirty="0"/>
              <a:t>eeth</a:t>
            </a:r>
            <a:r>
              <a:rPr sz="3250" spc="-310" dirty="0"/>
              <a:t> </a:t>
            </a:r>
            <a:r>
              <a:rPr sz="3250" spc="195" dirty="0"/>
              <a:t>f</a:t>
            </a:r>
            <a:r>
              <a:rPr sz="3250" spc="-10" dirty="0"/>
              <a:t>or</a:t>
            </a:r>
            <a:r>
              <a:rPr sz="3250" spc="-310" dirty="0"/>
              <a:t> </a:t>
            </a:r>
            <a:r>
              <a:rPr sz="3250" b="1" spc="30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-85" dirty="0">
                <a:solidFill>
                  <a:srgbClr val="00B5AC"/>
                </a:solidFill>
                <a:latin typeface="Trebuchet MS"/>
                <a:cs typeface="Trebuchet MS"/>
              </a:rPr>
              <a:t>w</a:t>
            </a:r>
            <a:r>
              <a:rPr sz="3250" b="1" spc="15" dirty="0">
                <a:solidFill>
                  <a:srgbClr val="00B5AC"/>
                </a:solidFill>
                <a:latin typeface="Trebuchet MS"/>
                <a:cs typeface="Trebuchet MS"/>
              </a:rPr>
              <a:t>o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35" dirty="0">
                <a:solidFill>
                  <a:srgbClr val="00B5AC"/>
                </a:solidFill>
                <a:latin typeface="Trebuchet MS"/>
                <a:cs typeface="Trebuchet MS"/>
              </a:rPr>
              <a:t>minu</a:t>
            </a:r>
            <a:r>
              <a:rPr sz="3250" b="1" spc="-105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35" dirty="0">
                <a:solidFill>
                  <a:srgbClr val="00B5AC"/>
                </a:solidFill>
                <a:latin typeface="Trebuchet MS"/>
                <a:cs typeface="Trebuchet MS"/>
              </a:rPr>
              <a:t>e</a:t>
            </a:r>
            <a:r>
              <a:rPr sz="3250" b="1" spc="20" dirty="0">
                <a:solidFill>
                  <a:srgbClr val="00B5AC"/>
                </a:solidFill>
                <a:latin typeface="Trebuchet MS"/>
                <a:cs typeface="Trebuchet MS"/>
              </a:rPr>
              <a:t>s</a:t>
            </a:r>
            <a:r>
              <a:rPr sz="3250" b="1" spc="-235" dirty="0">
                <a:latin typeface="Trebuchet MS"/>
                <a:cs typeface="Trebuchet MS"/>
              </a:rPr>
              <a:t>,  </a:t>
            </a:r>
            <a:r>
              <a:rPr sz="3250" spc="135" dirty="0"/>
              <a:t>when</a:t>
            </a:r>
            <a:r>
              <a:rPr sz="3250" spc="-310" dirty="0"/>
              <a:t> </a:t>
            </a:r>
            <a:r>
              <a:rPr sz="3250" spc="-35" dirty="0"/>
              <a:t>w</a:t>
            </a:r>
            <a:r>
              <a:rPr sz="3250" spc="200" dirty="0"/>
              <a:t>e</a:t>
            </a:r>
            <a:r>
              <a:rPr sz="3250" spc="-310" dirty="0"/>
              <a:t> </a:t>
            </a:r>
            <a:r>
              <a:rPr sz="3250" b="1" spc="204" dirty="0">
                <a:solidFill>
                  <a:srgbClr val="00B5AC"/>
                </a:solidFill>
                <a:latin typeface="Trebuchet MS"/>
                <a:cs typeface="Trebuchet MS"/>
              </a:rPr>
              <a:t>g</a:t>
            </a:r>
            <a:r>
              <a:rPr sz="3250" b="1" spc="15" dirty="0">
                <a:solidFill>
                  <a:srgbClr val="00B5AC"/>
                </a:solidFill>
                <a:latin typeface="Trebuchet MS"/>
                <a:cs typeface="Trebuchet MS"/>
              </a:rPr>
              <a:t>o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15" dirty="0">
                <a:solidFill>
                  <a:srgbClr val="00B5AC"/>
                </a:solidFill>
                <a:latin typeface="Trebuchet MS"/>
                <a:cs typeface="Trebuchet MS"/>
              </a:rPr>
              <a:t>o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70" dirty="0">
                <a:solidFill>
                  <a:srgbClr val="00B5AC"/>
                </a:solidFill>
                <a:latin typeface="Trebuchet MS"/>
                <a:cs typeface="Trebuchet MS"/>
              </a:rPr>
              <a:t>bed</a:t>
            </a:r>
            <a:r>
              <a:rPr sz="3250" b="1" spc="-76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spc="-530" dirty="0"/>
              <a:t> </a:t>
            </a:r>
            <a:r>
              <a:rPr sz="3250" spc="245" dirty="0"/>
              <a:t>a</a:t>
            </a:r>
            <a:r>
              <a:rPr sz="3250" spc="114" dirty="0"/>
              <a:t>nd  </a:t>
            </a:r>
            <a:r>
              <a:rPr sz="3250" b="1" spc="-60" dirty="0">
                <a:solidFill>
                  <a:srgbClr val="00B5AC"/>
                </a:solidFill>
                <a:latin typeface="Trebuchet MS"/>
                <a:cs typeface="Trebuchet MS"/>
              </a:rPr>
              <a:t>one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40" dirty="0">
                <a:solidFill>
                  <a:srgbClr val="00B5AC"/>
                </a:solidFill>
                <a:latin typeface="Trebuchet MS"/>
                <a:cs typeface="Trebuchet MS"/>
              </a:rPr>
              <a:t>other</a:t>
            </a:r>
            <a:r>
              <a:rPr sz="3250" b="1" spc="-74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63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80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-70" dirty="0">
                <a:solidFill>
                  <a:srgbClr val="00B5AC"/>
                </a:solidFill>
                <a:latin typeface="Trebuchet MS"/>
                <a:cs typeface="Trebuchet MS"/>
              </a:rPr>
              <a:t>ime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spc="114" dirty="0"/>
              <a:t>during  </a:t>
            </a:r>
            <a:r>
              <a:rPr sz="3250" spc="175" dirty="0"/>
              <a:t>the</a:t>
            </a:r>
            <a:r>
              <a:rPr sz="3250" spc="-310" dirty="0"/>
              <a:t> </a:t>
            </a:r>
            <a:r>
              <a:rPr sz="3250" spc="215" dirty="0"/>
              <a:t>d</a:t>
            </a:r>
            <a:r>
              <a:rPr sz="3250" spc="110" dirty="0"/>
              <a:t>a</a:t>
            </a:r>
            <a:r>
              <a:rPr sz="3250" spc="-60" dirty="0"/>
              <a:t>y</a:t>
            </a:r>
            <a:r>
              <a:rPr sz="3250" spc="95" dirty="0"/>
              <a:t>.</a:t>
            </a:r>
            <a:r>
              <a:rPr sz="3250" spc="-280" dirty="0">
                <a:uFill>
                  <a:solidFill>
                    <a:srgbClr val="00B5AC"/>
                  </a:solidFill>
                </a:uFill>
              </a:rPr>
              <a:t> </a:t>
            </a:r>
            <a:endParaRPr sz="3250" dirty="0">
              <a:latin typeface="Trebuchet MS"/>
              <a:cs typeface="Trebuchet MS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6" name="object 236"/>
            <p:cNvSpPr/>
            <p:nvPr/>
          </p:nvSpPr>
          <p:spPr>
            <a:xfrm>
              <a:off x="1171282" y="4689017"/>
              <a:ext cx="1807845" cy="1909445"/>
            </a:xfrm>
            <a:custGeom>
              <a:avLst/>
              <a:gdLst/>
              <a:ahLst/>
              <a:cxnLst/>
              <a:rect l="l" t="t" r="r" b="b"/>
              <a:pathLst>
                <a:path w="1807845" h="1909445">
                  <a:moveTo>
                    <a:pt x="376936" y="958151"/>
                  </a:moveTo>
                  <a:lnTo>
                    <a:pt x="333248" y="902677"/>
                  </a:lnTo>
                  <a:lnTo>
                    <a:pt x="332663" y="907453"/>
                  </a:lnTo>
                  <a:lnTo>
                    <a:pt x="330758" y="954455"/>
                  </a:lnTo>
                  <a:lnTo>
                    <a:pt x="332663" y="1001445"/>
                  </a:lnTo>
                  <a:lnTo>
                    <a:pt x="333984" y="1012317"/>
                  </a:lnTo>
                  <a:lnTo>
                    <a:pt x="376936" y="958151"/>
                  </a:lnTo>
                  <a:close/>
                </a:path>
                <a:path w="1807845" h="1909445">
                  <a:moveTo>
                    <a:pt x="411467" y="1247228"/>
                  </a:moveTo>
                  <a:lnTo>
                    <a:pt x="375793" y="1177493"/>
                  </a:lnTo>
                  <a:lnTo>
                    <a:pt x="359981" y="1135570"/>
                  </a:lnTo>
                  <a:lnTo>
                    <a:pt x="347421" y="1092161"/>
                  </a:lnTo>
                  <a:lnTo>
                    <a:pt x="338264" y="1047394"/>
                  </a:lnTo>
                  <a:lnTo>
                    <a:pt x="333984" y="1012317"/>
                  </a:lnTo>
                  <a:lnTo>
                    <a:pt x="282702" y="1076998"/>
                  </a:lnTo>
                  <a:lnTo>
                    <a:pt x="0" y="1250086"/>
                  </a:lnTo>
                  <a:lnTo>
                    <a:pt x="340309" y="1226794"/>
                  </a:lnTo>
                  <a:lnTo>
                    <a:pt x="411467" y="1247228"/>
                  </a:lnTo>
                  <a:close/>
                </a:path>
                <a:path w="1807845" h="1909445">
                  <a:moveTo>
                    <a:pt x="415353" y="654824"/>
                  </a:moveTo>
                  <a:lnTo>
                    <a:pt x="342684" y="676910"/>
                  </a:lnTo>
                  <a:lnTo>
                    <a:pt x="0" y="663054"/>
                  </a:lnTo>
                  <a:lnTo>
                    <a:pt x="282702" y="838517"/>
                  </a:lnTo>
                  <a:lnTo>
                    <a:pt x="333248" y="902677"/>
                  </a:lnTo>
                  <a:lnTo>
                    <a:pt x="338264" y="861504"/>
                  </a:lnTo>
                  <a:lnTo>
                    <a:pt x="347421" y="816749"/>
                  </a:lnTo>
                  <a:lnTo>
                    <a:pt x="359981" y="773328"/>
                  </a:lnTo>
                  <a:lnTo>
                    <a:pt x="375793" y="731405"/>
                  </a:lnTo>
                  <a:lnTo>
                    <a:pt x="394728" y="691121"/>
                  </a:lnTo>
                  <a:lnTo>
                    <a:pt x="402805" y="676910"/>
                  </a:lnTo>
                  <a:lnTo>
                    <a:pt x="415353" y="654824"/>
                  </a:lnTo>
                  <a:close/>
                </a:path>
                <a:path w="1807845" h="1909445">
                  <a:moveTo>
                    <a:pt x="489369" y="1269619"/>
                  </a:moveTo>
                  <a:lnTo>
                    <a:pt x="411467" y="1247228"/>
                  </a:lnTo>
                  <a:lnTo>
                    <a:pt x="416610" y="1256296"/>
                  </a:lnTo>
                  <a:lnTo>
                    <a:pt x="441325" y="1292872"/>
                  </a:lnTo>
                  <a:lnTo>
                    <a:pt x="468706" y="1327365"/>
                  </a:lnTo>
                  <a:lnTo>
                    <a:pt x="484492" y="1344409"/>
                  </a:lnTo>
                  <a:lnTo>
                    <a:pt x="489369" y="1269619"/>
                  </a:lnTo>
                  <a:close/>
                </a:path>
                <a:path w="1807845" h="1909445">
                  <a:moveTo>
                    <a:pt x="492544" y="631380"/>
                  </a:moveTo>
                  <a:lnTo>
                    <a:pt x="487464" y="561289"/>
                  </a:lnTo>
                  <a:lnTo>
                    <a:pt x="468706" y="581533"/>
                  </a:lnTo>
                  <a:lnTo>
                    <a:pt x="441325" y="616026"/>
                  </a:lnTo>
                  <a:lnTo>
                    <a:pt x="416610" y="652602"/>
                  </a:lnTo>
                  <a:lnTo>
                    <a:pt x="415353" y="654824"/>
                  </a:lnTo>
                  <a:lnTo>
                    <a:pt x="492544" y="631380"/>
                  </a:lnTo>
                  <a:close/>
                </a:path>
                <a:path w="1807845" h="1909445">
                  <a:moveTo>
                    <a:pt x="683323" y="1483423"/>
                  </a:moveTo>
                  <a:lnTo>
                    <a:pt x="640448" y="1463509"/>
                  </a:lnTo>
                  <a:lnTo>
                    <a:pt x="601941" y="1441627"/>
                  </a:lnTo>
                  <a:lnTo>
                    <a:pt x="565365" y="1416913"/>
                  </a:lnTo>
                  <a:lnTo>
                    <a:pt x="530872" y="1389532"/>
                  </a:lnTo>
                  <a:lnTo>
                    <a:pt x="498602" y="1359636"/>
                  </a:lnTo>
                  <a:lnTo>
                    <a:pt x="484492" y="1344409"/>
                  </a:lnTo>
                  <a:lnTo>
                    <a:pt x="479285" y="1424089"/>
                  </a:lnTo>
                  <a:lnTo>
                    <a:pt x="342087" y="1735759"/>
                  </a:lnTo>
                  <a:lnTo>
                    <a:pt x="619264" y="1508036"/>
                  </a:lnTo>
                  <a:lnTo>
                    <a:pt x="683323" y="1483423"/>
                  </a:lnTo>
                  <a:close/>
                </a:path>
                <a:path w="1807845" h="1909445">
                  <a:moveTo>
                    <a:pt x="695579" y="420865"/>
                  </a:moveTo>
                  <a:lnTo>
                    <a:pt x="606793" y="390182"/>
                  </a:lnTo>
                  <a:lnTo>
                    <a:pt x="342087" y="181597"/>
                  </a:lnTo>
                  <a:lnTo>
                    <a:pt x="481660" y="481317"/>
                  </a:lnTo>
                  <a:lnTo>
                    <a:pt x="487464" y="561289"/>
                  </a:lnTo>
                  <a:lnTo>
                    <a:pt x="498602" y="549262"/>
                  </a:lnTo>
                  <a:lnTo>
                    <a:pt x="530872" y="519366"/>
                  </a:lnTo>
                  <a:lnTo>
                    <a:pt x="565365" y="491985"/>
                  </a:lnTo>
                  <a:lnTo>
                    <a:pt x="601941" y="467283"/>
                  </a:lnTo>
                  <a:lnTo>
                    <a:pt x="640448" y="445389"/>
                  </a:lnTo>
                  <a:lnTo>
                    <a:pt x="680745" y="426453"/>
                  </a:lnTo>
                  <a:lnTo>
                    <a:pt x="695579" y="420865"/>
                  </a:lnTo>
                  <a:close/>
                </a:path>
                <a:path w="1807845" h="1909445">
                  <a:moveTo>
                    <a:pt x="783234" y="394576"/>
                  </a:moveTo>
                  <a:lnTo>
                    <a:pt x="766089" y="398081"/>
                  </a:lnTo>
                  <a:lnTo>
                    <a:pt x="722668" y="410641"/>
                  </a:lnTo>
                  <a:lnTo>
                    <a:pt x="695579" y="420865"/>
                  </a:lnTo>
                  <a:lnTo>
                    <a:pt x="753262" y="440791"/>
                  </a:lnTo>
                  <a:lnTo>
                    <a:pt x="783234" y="394576"/>
                  </a:lnTo>
                  <a:close/>
                </a:path>
                <a:path w="1807845" h="1909445">
                  <a:moveTo>
                    <a:pt x="811593" y="1520063"/>
                  </a:moveTo>
                  <a:lnTo>
                    <a:pt x="769899" y="1450162"/>
                  </a:lnTo>
                  <a:lnTo>
                    <a:pt x="683323" y="1483423"/>
                  </a:lnTo>
                  <a:lnTo>
                    <a:pt x="722668" y="1498257"/>
                  </a:lnTo>
                  <a:lnTo>
                    <a:pt x="766089" y="1510817"/>
                  </a:lnTo>
                  <a:lnTo>
                    <a:pt x="810844" y="1519974"/>
                  </a:lnTo>
                  <a:lnTo>
                    <a:pt x="811593" y="1520063"/>
                  </a:lnTo>
                  <a:close/>
                </a:path>
                <a:path w="1807845" h="1909445">
                  <a:moveTo>
                    <a:pt x="1024572" y="394614"/>
                  </a:moveTo>
                  <a:lnTo>
                    <a:pt x="1015784" y="381431"/>
                  </a:lnTo>
                  <a:lnTo>
                    <a:pt x="975588" y="321094"/>
                  </a:lnTo>
                  <a:lnTo>
                    <a:pt x="901141" y="0"/>
                  </a:lnTo>
                  <a:lnTo>
                    <a:pt x="833907" y="316407"/>
                  </a:lnTo>
                  <a:lnTo>
                    <a:pt x="783234" y="394576"/>
                  </a:lnTo>
                  <a:lnTo>
                    <a:pt x="810844" y="388924"/>
                  </a:lnTo>
                  <a:lnTo>
                    <a:pt x="856792" y="383324"/>
                  </a:lnTo>
                  <a:lnTo>
                    <a:pt x="903782" y="381431"/>
                  </a:lnTo>
                  <a:lnTo>
                    <a:pt x="950785" y="383324"/>
                  </a:lnTo>
                  <a:lnTo>
                    <a:pt x="996734" y="388924"/>
                  </a:lnTo>
                  <a:lnTo>
                    <a:pt x="1024572" y="394614"/>
                  </a:lnTo>
                  <a:close/>
                </a:path>
                <a:path w="1807845" h="1909445">
                  <a:moveTo>
                    <a:pt x="1037336" y="1511668"/>
                  </a:moveTo>
                  <a:lnTo>
                    <a:pt x="996734" y="1519974"/>
                  </a:lnTo>
                  <a:lnTo>
                    <a:pt x="950785" y="1525574"/>
                  </a:lnTo>
                  <a:lnTo>
                    <a:pt x="903782" y="1527479"/>
                  </a:lnTo>
                  <a:lnTo>
                    <a:pt x="856792" y="1525574"/>
                  </a:lnTo>
                  <a:lnTo>
                    <a:pt x="811593" y="1520063"/>
                  </a:lnTo>
                  <a:lnTo>
                    <a:pt x="846378" y="1578381"/>
                  </a:lnTo>
                  <a:lnTo>
                    <a:pt x="901141" y="1908911"/>
                  </a:lnTo>
                  <a:lnTo>
                    <a:pt x="989177" y="1582724"/>
                  </a:lnTo>
                  <a:lnTo>
                    <a:pt x="1026617" y="1527479"/>
                  </a:lnTo>
                  <a:lnTo>
                    <a:pt x="1037336" y="1511668"/>
                  </a:lnTo>
                  <a:close/>
                </a:path>
                <a:path w="1807845" h="1909445">
                  <a:moveTo>
                    <a:pt x="1120546" y="424091"/>
                  </a:moveTo>
                  <a:lnTo>
                    <a:pt x="1084910" y="410641"/>
                  </a:lnTo>
                  <a:lnTo>
                    <a:pt x="1041488" y="398081"/>
                  </a:lnTo>
                  <a:lnTo>
                    <a:pt x="1024572" y="394614"/>
                  </a:lnTo>
                  <a:lnTo>
                    <a:pt x="1059192" y="446608"/>
                  </a:lnTo>
                  <a:lnTo>
                    <a:pt x="1120546" y="424091"/>
                  </a:lnTo>
                  <a:close/>
                </a:path>
                <a:path w="1807845" h="1909445">
                  <a:moveTo>
                    <a:pt x="1141120" y="1475727"/>
                  </a:moveTo>
                  <a:lnTo>
                    <a:pt x="1076871" y="1453324"/>
                  </a:lnTo>
                  <a:lnTo>
                    <a:pt x="1037336" y="1511668"/>
                  </a:lnTo>
                  <a:lnTo>
                    <a:pt x="1041488" y="1510817"/>
                  </a:lnTo>
                  <a:lnTo>
                    <a:pt x="1084910" y="1498257"/>
                  </a:lnTo>
                  <a:lnTo>
                    <a:pt x="1126832" y="1482445"/>
                  </a:lnTo>
                  <a:lnTo>
                    <a:pt x="1141120" y="1475727"/>
                  </a:lnTo>
                  <a:close/>
                </a:path>
                <a:path w="1807845" h="1909445">
                  <a:moveTo>
                    <a:pt x="1389938" y="954455"/>
                  </a:moveTo>
                  <a:lnTo>
                    <a:pt x="1387703" y="907630"/>
                  </a:lnTo>
                  <a:lnTo>
                    <a:pt x="1381163" y="862076"/>
                  </a:lnTo>
                  <a:lnTo>
                    <a:pt x="1370520" y="817981"/>
                  </a:lnTo>
                  <a:lnTo>
                    <a:pt x="1355953" y="775550"/>
                  </a:lnTo>
                  <a:lnTo>
                    <a:pt x="1337691" y="734987"/>
                  </a:lnTo>
                  <a:lnTo>
                    <a:pt x="1315935" y="696506"/>
                  </a:lnTo>
                  <a:lnTo>
                    <a:pt x="1290866" y="660285"/>
                  </a:lnTo>
                  <a:lnTo>
                    <a:pt x="1262722" y="626567"/>
                  </a:lnTo>
                  <a:lnTo>
                    <a:pt x="1231671" y="595528"/>
                  </a:lnTo>
                  <a:lnTo>
                    <a:pt x="1197952" y="567372"/>
                  </a:lnTo>
                  <a:lnTo>
                    <a:pt x="1161745" y="542315"/>
                  </a:lnTo>
                  <a:lnTo>
                    <a:pt x="1123251" y="520547"/>
                  </a:lnTo>
                  <a:lnTo>
                    <a:pt x="1082700" y="502285"/>
                  </a:lnTo>
                  <a:lnTo>
                    <a:pt x="1040269" y="487730"/>
                  </a:lnTo>
                  <a:lnTo>
                    <a:pt x="996175" y="477075"/>
                  </a:lnTo>
                  <a:lnTo>
                    <a:pt x="950607" y="470535"/>
                  </a:lnTo>
                  <a:lnTo>
                    <a:pt x="903795" y="468312"/>
                  </a:lnTo>
                  <a:lnTo>
                    <a:pt x="856970" y="470535"/>
                  </a:lnTo>
                  <a:lnTo>
                    <a:pt x="811415" y="477075"/>
                  </a:lnTo>
                  <a:lnTo>
                    <a:pt x="767308" y="487730"/>
                  </a:lnTo>
                  <a:lnTo>
                    <a:pt x="724890" y="502285"/>
                  </a:lnTo>
                  <a:lnTo>
                    <a:pt x="684326" y="520547"/>
                  </a:lnTo>
                  <a:lnTo>
                    <a:pt x="645833" y="542315"/>
                  </a:lnTo>
                  <a:lnTo>
                    <a:pt x="609625" y="567372"/>
                  </a:lnTo>
                  <a:lnTo>
                    <a:pt x="575906" y="595528"/>
                  </a:lnTo>
                  <a:lnTo>
                    <a:pt x="544868" y="626567"/>
                  </a:lnTo>
                  <a:lnTo>
                    <a:pt x="516712" y="660285"/>
                  </a:lnTo>
                  <a:lnTo>
                    <a:pt x="491655" y="696506"/>
                  </a:lnTo>
                  <a:lnTo>
                    <a:pt x="469887" y="734987"/>
                  </a:lnTo>
                  <a:lnTo>
                    <a:pt x="451624" y="775550"/>
                  </a:lnTo>
                  <a:lnTo>
                    <a:pt x="437070" y="817981"/>
                  </a:lnTo>
                  <a:lnTo>
                    <a:pt x="426415" y="862076"/>
                  </a:lnTo>
                  <a:lnTo>
                    <a:pt x="419874" y="907630"/>
                  </a:lnTo>
                  <a:lnTo>
                    <a:pt x="417652" y="954455"/>
                  </a:lnTo>
                  <a:lnTo>
                    <a:pt x="419874" y="1001268"/>
                  </a:lnTo>
                  <a:lnTo>
                    <a:pt x="426415" y="1046835"/>
                  </a:lnTo>
                  <a:lnTo>
                    <a:pt x="437070" y="1090930"/>
                  </a:lnTo>
                  <a:lnTo>
                    <a:pt x="451624" y="1133360"/>
                  </a:lnTo>
                  <a:lnTo>
                    <a:pt x="469887" y="1173911"/>
                  </a:lnTo>
                  <a:lnTo>
                    <a:pt x="491655" y="1212405"/>
                  </a:lnTo>
                  <a:lnTo>
                    <a:pt x="516712" y="1248613"/>
                  </a:lnTo>
                  <a:lnTo>
                    <a:pt x="544868" y="1282344"/>
                  </a:lnTo>
                  <a:lnTo>
                    <a:pt x="575906" y="1313383"/>
                  </a:lnTo>
                  <a:lnTo>
                    <a:pt x="609625" y="1341526"/>
                  </a:lnTo>
                  <a:lnTo>
                    <a:pt x="645833" y="1366596"/>
                  </a:lnTo>
                  <a:lnTo>
                    <a:pt x="684326" y="1388351"/>
                  </a:lnTo>
                  <a:lnTo>
                    <a:pt x="724890" y="1406613"/>
                  </a:lnTo>
                  <a:lnTo>
                    <a:pt x="767308" y="1421180"/>
                  </a:lnTo>
                  <a:lnTo>
                    <a:pt x="811415" y="1431823"/>
                  </a:lnTo>
                  <a:lnTo>
                    <a:pt x="856970" y="1438363"/>
                  </a:lnTo>
                  <a:lnTo>
                    <a:pt x="903795" y="1440599"/>
                  </a:lnTo>
                  <a:lnTo>
                    <a:pt x="950607" y="1438363"/>
                  </a:lnTo>
                  <a:lnTo>
                    <a:pt x="996175" y="1431823"/>
                  </a:lnTo>
                  <a:lnTo>
                    <a:pt x="1040269" y="1421180"/>
                  </a:lnTo>
                  <a:lnTo>
                    <a:pt x="1082700" y="1406613"/>
                  </a:lnTo>
                  <a:lnTo>
                    <a:pt x="1123251" y="1388351"/>
                  </a:lnTo>
                  <a:lnTo>
                    <a:pt x="1161745" y="1366596"/>
                  </a:lnTo>
                  <a:lnTo>
                    <a:pt x="1197952" y="1341526"/>
                  </a:lnTo>
                  <a:lnTo>
                    <a:pt x="1231671" y="1313383"/>
                  </a:lnTo>
                  <a:lnTo>
                    <a:pt x="1262722" y="1282344"/>
                  </a:lnTo>
                  <a:lnTo>
                    <a:pt x="1290866" y="1248613"/>
                  </a:lnTo>
                  <a:lnTo>
                    <a:pt x="1315935" y="1212405"/>
                  </a:lnTo>
                  <a:lnTo>
                    <a:pt x="1337691" y="1173911"/>
                  </a:lnTo>
                  <a:lnTo>
                    <a:pt x="1355953" y="1133360"/>
                  </a:lnTo>
                  <a:lnTo>
                    <a:pt x="1370520" y="1090930"/>
                  </a:lnTo>
                  <a:lnTo>
                    <a:pt x="1381163" y="1046835"/>
                  </a:lnTo>
                  <a:lnTo>
                    <a:pt x="1387703" y="1001268"/>
                  </a:lnTo>
                  <a:lnTo>
                    <a:pt x="1389938" y="954455"/>
                  </a:lnTo>
                  <a:close/>
                </a:path>
                <a:path w="1807845" h="1909445">
                  <a:moveTo>
                    <a:pt x="1392580" y="655459"/>
                  </a:moveTo>
                  <a:lnTo>
                    <a:pt x="1390954" y="652602"/>
                  </a:lnTo>
                  <a:lnTo>
                    <a:pt x="1366253" y="616026"/>
                  </a:lnTo>
                  <a:lnTo>
                    <a:pt x="1338872" y="581533"/>
                  </a:lnTo>
                  <a:lnTo>
                    <a:pt x="1328229" y="570039"/>
                  </a:lnTo>
                  <a:lnTo>
                    <a:pt x="1324521" y="636130"/>
                  </a:lnTo>
                  <a:lnTo>
                    <a:pt x="1392580" y="655459"/>
                  </a:lnTo>
                  <a:close/>
                </a:path>
                <a:path w="1807845" h="1909445">
                  <a:moveTo>
                    <a:pt x="1397838" y="1244193"/>
                  </a:moveTo>
                  <a:lnTo>
                    <a:pt x="1346174" y="1259052"/>
                  </a:lnTo>
                  <a:lnTo>
                    <a:pt x="1346835" y="1317332"/>
                  </a:lnTo>
                  <a:lnTo>
                    <a:pt x="1366253" y="1292872"/>
                  </a:lnTo>
                  <a:lnTo>
                    <a:pt x="1390954" y="1256296"/>
                  </a:lnTo>
                  <a:lnTo>
                    <a:pt x="1397838" y="1244193"/>
                  </a:lnTo>
                  <a:close/>
                </a:path>
                <a:path w="1807845" h="1909445">
                  <a:moveTo>
                    <a:pt x="1461249" y="1710423"/>
                  </a:moveTo>
                  <a:lnTo>
                    <a:pt x="1347889" y="1408518"/>
                  </a:lnTo>
                  <a:lnTo>
                    <a:pt x="1346835" y="1317332"/>
                  </a:lnTo>
                  <a:lnTo>
                    <a:pt x="1338872" y="1327365"/>
                  </a:lnTo>
                  <a:lnTo>
                    <a:pt x="1308976" y="1359636"/>
                  </a:lnTo>
                  <a:lnTo>
                    <a:pt x="1276705" y="1389532"/>
                  </a:lnTo>
                  <a:lnTo>
                    <a:pt x="1242212" y="1416913"/>
                  </a:lnTo>
                  <a:lnTo>
                    <a:pt x="1205636" y="1441627"/>
                  </a:lnTo>
                  <a:lnTo>
                    <a:pt x="1167130" y="1463509"/>
                  </a:lnTo>
                  <a:lnTo>
                    <a:pt x="1141120" y="1475727"/>
                  </a:lnTo>
                  <a:lnTo>
                    <a:pt x="1216723" y="1502092"/>
                  </a:lnTo>
                  <a:lnTo>
                    <a:pt x="1461249" y="1710423"/>
                  </a:lnTo>
                  <a:close/>
                </a:path>
                <a:path w="1807845" h="1909445">
                  <a:moveTo>
                    <a:pt x="1465478" y="177380"/>
                  </a:moveTo>
                  <a:lnTo>
                    <a:pt x="1204861" y="393153"/>
                  </a:lnTo>
                  <a:lnTo>
                    <a:pt x="1120546" y="424091"/>
                  </a:lnTo>
                  <a:lnTo>
                    <a:pt x="1126832" y="426453"/>
                  </a:lnTo>
                  <a:lnTo>
                    <a:pt x="1167130" y="445389"/>
                  </a:lnTo>
                  <a:lnTo>
                    <a:pt x="1205636" y="467283"/>
                  </a:lnTo>
                  <a:lnTo>
                    <a:pt x="1242212" y="491985"/>
                  </a:lnTo>
                  <a:lnTo>
                    <a:pt x="1276705" y="519366"/>
                  </a:lnTo>
                  <a:lnTo>
                    <a:pt x="1308976" y="549262"/>
                  </a:lnTo>
                  <a:lnTo>
                    <a:pt x="1328229" y="570039"/>
                  </a:lnTo>
                  <a:lnTo>
                    <a:pt x="1333042" y="484162"/>
                  </a:lnTo>
                  <a:lnTo>
                    <a:pt x="1465478" y="177380"/>
                  </a:lnTo>
                  <a:close/>
                </a:path>
                <a:path w="1807845" h="1909445">
                  <a:moveTo>
                    <a:pt x="1476806" y="954455"/>
                  </a:moveTo>
                  <a:lnTo>
                    <a:pt x="1474914" y="907453"/>
                  </a:lnTo>
                  <a:lnTo>
                    <a:pt x="1473136" y="892924"/>
                  </a:lnTo>
                  <a:lnTo>
                    <a:pt x="1430642" y="946531"/>
                  </a:lnTo>
                  <a:lnTo>
                    <a:pt x="1474774" y="1002576"/>
                  </a:lnTo>
                  <a:lnTo>
                    <a:pt x="1474914" y="1001445"/>
                  </a:lnTo>
                  <a:lnTo>
                    <a:pt x="1476806" y="954455"/>
                  </a:lnTo>
                  <a:close/>
                </a:path>
                <a:path w="1807845" h="1909445">
                  <a:moveTo>
                    <a:pt x="1807565" y="1241640"/>
                  </a:moveTo>
                  <a:lnTo>
                    <a:pt x="1769618" y="1218082"/>
                  </a:lnTo>
                  <a:lnTo>
                    <a:pt x="1524876" y="1066177"/>
                  </a:lnTo>
                  <a:lnTo>
                    <a:pt x="1474774" y="1002576"/>
                  </a:lnTo>
                  <a:lnTo>
                    <a:pt x="1469313" y="1047394"/>
                  </a:lnTo>
                  <a:lnTo>
                    <a:pt x="1460157" y="1092161"/>
                  </a:lnTo>
                  <a:lnTo>
                    <a:pt x="1447596" y="1135570"/>
                  </a:lnTo>
                  <a:lnTo>
                    <a:pt x="1431785" y="1177493"/>
                  </a:lnTo>
                  <a:lnTo>
                    <a:pt x="1412849" y="1217790"/>
                  </a:lnTo>
                  <a:lnTo>
                    <a:pt x="1397838" y="1244193"/>
                  </a:lnTo>
                  <a:lnTo>
                    <a:pt x="1488579" y="1218082"/>
                  </a:lnTo>
                  <a:lnTo>
                    <a:pt x="1807565" y="1241640"/>
                  </a:lnTo>
                  <a:close/>
                </a:path>
                <a:path w="1807845" h="1909445">
                  <a:moveTo>
                    <a:pt x="1807565" y="654608"/>
                  </a:moveTo>
                  <a:lnTo>
                    <a:pt x="1472018" y="678027"/>
                  </a:lnTo>
                  <a:lnTo>
                    <a:pt x="1392580" y="655459"/>
                  </a:lnTo>
                  <a:lnTo>
                    <a:pt x="1412849" y="691121"/>
                  </a:lnTo>
                  <a:lnTo>
                    <a:pt x="1431785" y="731405"/>
                  </a:lnTo>
                  <a:lnTo>
                    <a:pt x="1447596" y="773328"/>
                  </a:lnTo>
                  <a:lnTo>
                    <a:pt x="1460157" y="816749"/>
                  </a:lnTo>
                  <a:lnTo>
                    <a:pt x="1469313" y="861504"/>
                  </a:lnTo>
                  <a:lnTo>
                    <a:pt x="1473136" y="892924"/>
                  </a:lnTo>
                  <a:lnTo>
                    <a:pt x="1524876" y="827684"/>
                  </a:lnTo>
                  <a:lnTo>
                    <a:pt x="1769313" y="678027"/>
                  </a:lnTo>
                  <a:lnTo>
                    <a:pt x="1807565" y="654608"/>
                  </a:lnTo>
                  <a:close/>
                </a:path>
              </a:pathLst>
            </a:custGeom>
            <a:solidFill>
              <a:srgbClr val="FFC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914000" y="4844135"/>
              <a:ext cx="1498600" cy="1602740"/>
            </a:xfrm>
            <a:custGeom>
              <a:avLst/>
              <a:gdLst/>
              <a:ahLst/>
              <a:cxnLst/>
              <a:rect l="l" t="t" r="r" b="b"/>
              <a:pathLst>
                <a:path w="1498600" h="1602739">
                  <a:moveTo>
                    <a:pt x="332752" y="452793"/>
                  </a:moveTo>
                  <a:lnTo>
                    <a:pt x="276720" y="351866"/>
                  </a:lnTo>
                  <a:lnTo>
                    <a:pt x="327787" y="247929"/>
                  </a:lnTo>
                  <a:lnTo>
                    <a:pt x="214833" y="270687"/>
                  </a:lnTo>
                  <a:lnTo>
                    <a:pt x="132499" y="190080"/>
                  </a:lnTo>
                  <a:lnTo>
                    <a:pt x="118719" y="305066"/>
                  </a:lnTo>
                  <a:lnTo>
                    <a:pt x="16764" y="359194"/>
                  </a:lnTo>
                  <a:lnTo>
                    <a:pt x="121196" y="407504"/>
                  </a:lnTo>
                  <a:lnTo>
                    <a:pt x="140525" y="521550"/>
                  </a:lnTo>
                  <a:lnTo>
                    <a:pt x="218846" y="436422"/>
                  </a:lnTo>
                  <a:lnTo>
                    <a:pt x="332752" y="452793"/>
                  </a:lnTo>
                  <a:close/>
                </a:path>
                <a:path w="1498600" h="1602739">
                  <a:moveTo>
                    <a:pt x="396570" y="973721"/>
                  </a:moveTo>
                  <a:lnTo>
                    <a:pt x="353060" y="895362"/>
                  </a:lnTo>
                  <a:lnTo>
                    <a:pt x="392722" y="814666"/>
                  </a:lnTo>
                  <a:lnTo>
                    <a:pt x="305015" y="832332"/>
                  </a:lnTo>
                  <a:lnTo>
                    <a:pt x="241084" y="769747"/>
                  </a:lnTo>
                  <a:lnTo>
                    <a:pt x="230390" y="859028"/>
                  </a:lnTo>
                  <a:lnTo>
                    <a:pt x="151218" y="901052"/>
                  </a:lnTo>
                  <a:lnTo>
                    <a:pt x="232308" y="938555"/>
                  </a:lnTo>
                  <a:lnTo>
                    <a:pt x="247319" y="1027112"/>
                  </a:lnTo>
                  <a:lnTo>
                    <a:pt x="308127" y="961021"/>
                  </a:lnTo>
                  <a:lnTo>
                    <a:pt x="396570" y="973721"/>
                  </a:lnTo>
                  <a:close/>
                </a:path>
                <a:path w="1498600" h="1602739">
                  <a:moveTo>
                    <a:pt x="1498041" y="791489"/>
                  </a:moveTo>
                  <a:lnTo>
                    <a:pt x="1496314" y="744969"/>
                  </a:lnTo>
                  <a:lnTo>
                    <a:pt x="1491907" y="698893"/>
                  </a:lnTo>
                  <a:lnTo>
                    <a:pt x="1484896" y="653389"/>
                  </a:lnTo>
                  <a:lnTo>
                    <a:pt x="1475320" y="608533"/>
                  </a:lnTo>
                  <a:lnTo>
                    <a:pt x="1463230" y="564451"/>
                  </a:lnTo>
                  <a:lnTo>
                    <a:pt x="1448701" y="521233"/>
                  </a:lnTo>
                  <a:lnTo>
                    <a:pt x="1431785" y="478980"/>
                  </a:lnTo>
                  <a:lnTo>
                    <a:pt x="1412519" y="437807"/>
                  </a:lnTo>
                  <a:lnTo>
                    <a:pt x="1390980" y="397827"/>
                  </a:lnTo>
                  <a:lnTo>
                    <a:pt x="1367218" y="359117"/>
                  </a:lnTo>
                  <a:lnTo>
                    <a:pt x="1341285" y="321805"/>
                  </a:lnTo>
                  <a:lnTo>
                    <a:pt x="1313243" y="285978"/>
                  </a:lnTo>
                  <a:lnTo>
                    <a:pt x="1283144" y="251752"/>
                  </a:lnTo>
                  <a:lnTo>
                    <a:pt x="1251051" y="219227"/>
                  </a:lnTo>
                  <a:lnTo>
                    <a:pt x="1217002" y="188506"/>
                  </a:lnTo>
                  <a:lnTo>
                    <a:pt x="1181074" y="159702"/>
                  </a:lnTo>
                  <a:lnTo>
                    <a:pt x="1143317" y="132892"/>
                  </a:lnTo>
                  <a:lnTo>
                    <a:pt x="1103769" y="108216"/>
                  </a:lnTo>
                  <a:lnTo>
                    <a:pt x="1062520" y="85750"/>
                  </a:lnTo>
                  <a:lnTo>
                    <a:pt x="1019594" y="65620"/>
                  </a:lnTo>
                  <a:lnTo>
                    <a:pt x="975067" y="47904"/>
                  </a:lnTo>
                  <a:lnTo>
                    <a:pt x="928979" y="32727"/>
                  </a:lnTo>
                  <a:lnTo>
                    <a:pt x="874585" y="18669"/>
                  </a:lnTo>
                  <a:lnTo>
                    <a:pt x="820102" y="8585"/>
                  </a:lnTo>
                  <a:lnTo>
                    <a:pt x="765695" y="2387"/>
                  </a:lnTo>
                  <a:lnTo>
                    <a:pt x="711542" y="0"/>
                  </a:lnTo>
                  <a:lnTo>
                    <a:pt x="657771" y="1308"/>
                  </a:lnTo>
                  <a:lnTo>
                    <a:pt x="628256" y="1549"/>
                  </a:lnTo>
                  <a:lnTo>
                    <a:pt x="673773" y="19050"/>
                  </a:lnTo>
                  <a:lnTo>
                    <a:pt x="717346" y="39497"/>
                  </a:lnTo>
                  <a:lnTo>
                    <a:pt x="758888" y="62750"/>
                  </a:lnTo>
                  <a:lnTo>
                    <a:pt x="798322" y="88671"/>
                  </a:lnTo>
                  <a:lnTo>
                    <a:pt x="835571" y="117094"/>
                  </a:lnTo>
                  <a:lnTo>
                    <a:pt x="870546" y="147866"/>
                  </a:lnTo>
                  <a:lnTo>
                    <a:pt x="903185" y="180848"/>
                  </a:lnTo>
                  <a:lnTo>
                    <a:pt x="933386" y="215887"/>
                  </a:lnTo>
                  <a:lnTo>
                    <a:pt x="961072" y="252818"/>
                  </a:lnTo>
                  <a:lnTo>
                    <a:pt x="986155" y="291515"/>
                  </a:lnTo>
                  <a:lnTo>
                    <a:pt x="1008583" y="331800"/>
                  </a:lnTo>
                  <a:lnTo>
                    <a:pt x="1028242" y="373545"/>
                  </a:lnTo>
                  <a:lnTo>
                    <a:pt x="1045057" y="416585"/>
                  </a:lnTo>
                  <a:lnTo>
                    <a:pt x="1058964" y="460781"/>
                  </a:lnTo>
                  <a:lnTo>
                    <a:pt x="1069873" y="505968"/>
                  </a:lnTo>
                  <a:lnTo>
                    <a:pt x="1077696" y="552005"/>
                  </a:lnTo>
                  <a:lnTo>
                    <a:pt x="1082357" y="598728"/>
                  </a:lnTo>
                  <a:lnTo>
                    <a:pt x="1083779" y="646010"/>
                  </a:lnTo>
                  <a:lnTo>
                    <a:pt x="1081874" y="693686"/>
                  </a:lnTo>
                  <a:lnTo>
                    <a:pt x="1076553" y="741603"/>
                  </a:lnTo>
                  <a:lnTo>
                    <a:pt x="1067752" y="789609"/>
                  </a:lnTo>
                  <a:lnTo>
                    <a:pt x="1055382" y="837552"/>
                  </a:lnTo>
                  <a:lnTo>
                    <a:pt x="1039952" y="883704"/>
                  </a:lnTo>
                  <a:lnTo>
                    <a:pt x="1021588" y="928014"/>
                  </a:lnTo>
                  <a:lnTo>
                    <a:pt x="1000442" y="970419"/>
                  </a:lnTo>
                  <a:lnTo>
                    <a:pt x="976668" y="1010843"/>
                  </a:lnTo>
                  <a:lnTo>
                    <a:pt x="950404" y="1049210"/>
                  </a:lnTo>
                  <a:lnTo>
                    <a:pt x="921778" y="1085430"/>
                  </a:lnTo>
                  <a:lnTo>
                    <a:pt x="890955" y="1119441"/>
                  </a:lnTo>
                  <a:lnTo>
                    <a:pt x="858062" y="1151140"/>
                  </a:lnTo>
                  <a:lnTo>
                    <a:pt x="823239" y="1180477"/>
                  </a:lnTo>
                  <a:lnTo>
                    <a:pt x="786638" y="1207363"/>
                  </a:lnTo>
                  <a:lnTo>
                    <a:pt x="748398" y="1231722"/>
                  </a:lnTo>
                  <a:lnTo>
                    <a:pt x="708660" y="1253477"/>
                  </a:lnTo>
                  <a:lnTo>
                    <a:pt x="667562" y="1272540"/>
                  </a:lnTo>
                  <a:lnTo>
                    <a:pt x="625259" y="1288834"/>
                  </a:lnTo>
                  <a:lnTo>
                    <a:pt x="581888" y="1302296"/>
                  </a:lnTo>
                  <a:lnTo>
                    <a:pt x="537591" y="1312837"/>
                  </a:lnTo>
                  <a:lnTo>
                    <a:pt x="492506" y="1320380"/>
                  </a:lnTo>
                  <a:lnTo>
                    <a:pt x="446786" y="1324838"/>
                  </a:lnTo>
                  <a:lnTo>
                    <a:pt x="400558" y="1326159"/>
                  </a:lnTo>
                  <a:lnTo>
                    <a:pt x="353974" y="1324241"/>
                  </a:lnTo>
                  <a:lnTo>
                    <a:pt x="307187" y="1319009"/>
                  </a:lnTo>
                  <a:lnTo>
                    <a:pt x="260311" y="1310398"/>
                  </a:lnTo>
                  <a:lnTo>
                    <a:pt x="213512" y="1298308"/>
                  </a:lnTo>
                  <a:lnTo>
                    <a:pt x="166852" y="1282636"/>
                  </a:lnTo>
                  <a:lnTo>
                    <a:pt x="122085" y="1263916"/>
                  </a:lnTo>
                  <a:lnTo>
                    <a:pt x="79311" y="1242301"/>
                  </a:lnTo>
                  <a:lnTo>
                    <a:pt x="38582" y="1217917"/>
                  </a:lnTo>
                  <a:lnTo>
                    <a:pt x="0" y="1190942"/>
                  </a:lnTo>
                  <a:lnTo>
                    <a:pt x="12623" y="1205966"/>
                  </a:lnTo>
                  <a:lnTo>
                    <a:pt x="38481" y="1247660"/>
                  </a:lnTo>
                  <a:lnTo>
                    <a:pt x="66852" y="1287716"/>
                  </a:lnTo>
                  <a:lnTo>
                    <a:pt x="97675" y="1326019"/>
                  </a:lnTo>
                  <a:lnTo>
                    <a:pt x="130886" y="1362405"/>
                  </a:lnTo>
                  <a:lnTo>
                    <a:pt x="166395" y="1396784"/>
                  </a:lnTo>
                  <a:lnTo>
                    <a:pt x="204152" y="1428991"/>
                  </a:lnTo>
                  <a:lnTo>
                    <a:pt x="244081" y="1458899"/>
                  </a:lnTo>
                  <a:lnTo>
                    <a:pt x="286105" y="1486408"/>
                  </a:lnTo>
                  <a:lnTo>
                    <a:pt x="330149" y="1511350"/>
                  </a:lnTo>
                  <a:lnTo>
                    <a:pt x="376148" y="1533613"/>
                  </a:lnTo>
                  <a:lnTo>
                    <a:pt x="424040" y="1553057"/>
                  </a:lnTo>
                  <a:lnTo>
                    <a:pt x="473748" y="1569554"/>
                  </a:lnTo>
                  <a:lnTo>
                    <a:pt x="520661" y="1581937"/>
                  </a:lnTo>
                  <a:lnTo>
                    <a:pt x="567651" y="1591335"/>
                  </a:lnTo>
                  <a:lnTo>
                    <a:pt x="614616" y="1597825"/>
                  </a:lnTo>
                  <a:lnTo>
                    <a:pt x="661454" y="1601457"/>
                  </a:lnTo>
                  <a:lnTo>
                    <a:pt x="708063" y="1602282"/>
                  </a:lnTo>
                  <a:lnTo>
                    <a:pt x="754329" y="1600377"/>
                  </a:lnTo>
                  <a:lnTo>
                    <a:pt x="800150" y="1595780"/>
                  </a:lnTo>
                  <a:lnTo>
                    <a:pt x="845439" y="1588554"/>
                  </a:lnTo>
                  <a:lnTo>
                    <a:pt x="890066" y="1578762"/>
                  </a:lnTo>
                  <a:lnTo>
                    <a:pt x="933958" y="1566443"/>
                  </a:lnTo>
                  <a:lnTo>
                    <a:pt x="976985" y="1551673"/>
                  </a:lnTo>
                  <a:lnTo>
                    <a:pt x="1019060" y="1534502"/>
                  </a:lnTo>
                  <a:lnTo>
                    <a:pt x="1060069" y="1514983"/>
                  </a:lnTo>
                  <a:lnTo>
                    <a:pt x="1099908" y="1493177"/>
                  </a:lnTo>
                  <a:lnTo>
                    <a:pt x="1138478" y="1469136"/>
                  </a:lnTo>
                  <a:lnTo>
                    <a:pt x="1175689" y="1442923"/>
                  </a:lnTo>
                  <a:lnTo>
                    <a:pt x="1211414" y="1414589"/>
                  </a:lnTo>
                  <a:lnTo>
                    <a:pt x="1245552" y="1384198"/>
                  </a:lnTo>
                  <a:lnTo>
                    <a:pt x="1278013" y="1351800"/>
                  </a:lnTo>
                  <a:lnTo>
                    <a:pt x="1308684" y="1317447"/>
                  </a:lnTo>
                  <a:lnTo>
                    <a:pt x="1337475" y="1281214"/>
                  </a:lnTo>
                  <a:lnTo>
                    <a:pt x="1364259" y="1243139"/>
                  </a:lnTo>
                  <a:lnTo>
                    <a:pt x="1388948" y="1203286"/>
                  </a:lnTo>
                  <a:lnTo>
                    <a:pt x="1411439" y="1161719"/>
                  </a:lnTo>
                  <a:lnTo>
                    <a:pt x="1431620" y="1118476"/>
                  </a:lnTo>
                  <a:lnTo>
                    <a:pt x="1449387" y="1073632"/>
                  </a:lnTo>
                  <a:lnTo>
                    <a:pt x="1464640" y="1027226"/>
                  </a:lnTo>
                  <a:lnTo>
                    <a:pt x="1477111" y="980008"/>
                  </a:lnTo>
                  <a:lnTo>
                    <a:pt x="1486636" y="932726"/>
                  </a:lnTo>
                  <a:lnTo>
                    <a:pt x="1493266" y="885469"/>
                  </a:lnTo>
                  <a:lnTo>
                    <a:pt x="1497037" y="838352"/>
                  </a:lnTo>
                  <a:lnTo>
                    <a:pt x="1498041" y="791489"/>
                  </a:lnTo>
                  <a:close/>
                </a:path>
              </a:pathLst>
            </a:custGeom>
            <a:solidFill>
              <a:srgbClr val="259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47" y="5411217"/>
              <a:ext cx="157987" cy="165735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3" name="object 2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244" name="object 2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20725" cy="599440"/>
            <a:chOff x="8607780" y="3213416"/>
            <a:chExt cx="72072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20725" cy="599440"/>
            <a:chOff x="5157162" y="3173364"/>
            <a:chExt cx="72072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32908" y="2548295"/>
            <a:ext cx="723265" cy="591820"/>
            <a:chOff x="6032908" y="2548295"/>
            <a:chExt cx="72326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32906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3" name="object 223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4" name="object 224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0" y="765009"/>
            <a:ext cx="10692130" cy="6279515"/>
            <a:chOff x="0" y="765009"/>
            <a:chExt cx="10692130" cy="6279515"/>
          </a:xfrm>
        </p:grpSpPr>
        <p:sp>
          <p:nvSpPr>
            <p:cNvPr id="231" name="object 231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215" y="1584413"/>
              <a:ext cx="3496957" cy="5459590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61571" y="4746843"/>
              <a:ext cx="5130418" cy="2237153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168001" y="1504297"/>
              <a:ext cx="7154545" cy="3293110"/>
            </a:xfrm>
            <a:custGeom>
              <a:avLst/>
              <a:gdLst/>
              <a:ahLst/>
              <a:cxnLst/>
              <a:rect l="l" t="t" r="r" b="b"/>
              <a:pathLst>
                <a:path w="7154545" h="3293110">
                  <a:moveTo>
                    <a:pt x="3697846" y="0"/>
                  </a:moveTo>
                  <a:lnTo>
                    <a:pt x="3633639" y="278"/>
                  </a:lnTo>
                  <a:lnTo>
                    <a:pt x="3569716" y="1110"/>
                  </a:lnTo>
                  <a:lnTo>
                    <a:pt x="3506087" y="2490"/>
                  </a:lnTo>
                  <a:lnTo>
                    <a:pt x="3442762" y="4415"/>
                  </a:lnTo>
                  <a:lnTo>
                    <a:pt x="3379752" y="6879"/>
                  </a:lnTo>
                  <a:lnTo>
                    <a:pt x="3317065" y="9877"/>
                  </a:lnTo>
                  <a:lnTo>
                    <a:pt x="3254713" y="13404"/>
                  </a:lnTo>
                  <a:lnTo>
                    <a:pt x="3192705" y="17456"/>
                  </a:lnTo>
                  <a:lnTo>
                    <a:pt x="3131052" y="22028"/>
                  </a:lnTo>
                  <a:lnTo>
                    <a:pt x="3069764" y="27115"/>
                  </a:lnTo>
                  <a:lnTo>
                    <a:pt x="3008850" y="32713"/>
                  </a:lnTo>
                  <a:lnTo>
                    <a:pt x="2948321" y="38816"/>
                  </a:lnTo>
                  <a:lnTo>
                    <a:pt x="2888187" y="45419"/>
                  </a:lnTo>
                  <a:lnTo>
                    <a:pt x="2828458" y="52518"/>
                  </a:lnTo>
                  <a:lnTo>
                    <a:pt x="2769144" y="60109"/>
                  </a:lnTo>
                  <a:lnTo>
                    <a:pt x="2710255" y="68185"/>
                  </a:lnTo>
                  <a:lnTo>
                    <a:pt x="2651801" y="76743"/>
                  </a:lnTo>
                  <a:lnTo>
                    <a:pt x="2593793" y="85778"/>
                  </a:lnTo>
                  <a:lnTo>
                    <a:pt x="2536241" y="95284"/>
                  </a:lnTo>
                  <a:lnTo>
                    <a:pt x="2479154" y="105257"/>
                  </a:lnTo>
                  <a:lnTo>
                    <a:pt x="2422542" y="115693"/>
                  </a:lnTo>
                  <a:lnTo>
                    <a:pt x="2366417" y="126586"/>
                  </a:lnTo>
                  <a:lnTo>
                    <a:pt x="2310787" y="137931"/>
                  </a:lnTo>
                  <a:lnTo>
                    <a:pt x="2255663" y="149724"/>
                  </a:lnTo>
                  <a:lnTo>
                    <a:pt x="2201055" y="161960"/>
                  </a:lnTo>
                  <a:lnTo>
                    <a:pt x="2146973" y="174635"/>
                  </a:lnTo>
                  <a:lnTo>
                    <a:pt x="2093428" y="187742"/>
                  </a:lnTo>
                  <a:lnTo>
                    <a:pt x="2040429" y="201278"/>
                  </a:lnTo>
                  <a:lnTo>
                    <a:pt x="1987986" y="215238"/>
                  </a:lnTo>
                  <a:lnTo>
                    <a:pt x="1936110" y="229617"/>
                  </a:lnTo>
                  <a:lnTo>
                    <a:pt x="1884810" y="244410"/>
                  </a:lnTo>
                  <a:lnTo>
                    <a:pt x="1834098" y="259612"/>
                  </a:lnTo>
                  <a:lnTo>
                    <a:pt x="1783982" y="275218"/>
                  </a:lnTo>
                  <a:lnTo>
                    <a:pt x="1734472" y="291225"/>
                  </a:lnTo>
                  <a:lnTo>
                    <a:pt x="1685580" y="307626"/>
                  </a:lnTo>
                  <a:lnTo>
                    <a:pt x="1637315" y="324417"/>
                  </a:lnTo>
                  <a:lnTo>
                    <a:pt x="1589687" y="341593"/>
                  </a:lnTo>
                  <a:lnTo>
                    <a:pt x="1542707" y="359150"/>
                  </a:lnTo>
                  <a:lnTo>
                    <a:pt x="1496383" y="377083"/>
                  </a:lnTo>
                  <a:lnTo>
                    <a:pt x="1450728" y="395386"/>
                  </a:lnTo>
                  <a:lnTo>
                    <a:pt x="1405749" y="414055"/>
                  </a:lnTo>
                  <a:lnTo>
                    <a:pt x="1361459" y="433086"/>
                  </a:lnTo>
                  <a:lnTo>
                    <a:pt x="1317866" y="452473"/>
                  </a:lnTo>
                  <a:lnTo>
                    <a:pt x="1274981" y="472211"/>
                  </a:lnTo>
                  <a:lnTo>
                    <a:pt x="1232814" y="492296"/>
                  </a:lnTo>
                  <a:lnTo>
                    <a:pt x="1191375" y="512723"/>
                  </a:lnTo>
                  <a:lnTo>
                    <a:pt x="1150674" y="533488"/>
                  </a:lnTo>
                  <a:lnTo>
                    <a:pt x="1110721" y="554585"/>
                  </a:lnTo>
                  <a:lnTo>
                    <a:pt x="1071527" y="576009"/>
                  </a:lnTo>
                  <a:lnTo>
                    <a:pt x="1033101" y="597756"/>
                  </a:lnTo>
                  <a:lnTo>
                    <a:pt x="995453" y="619821"/>
                  </a:lnTo>
                  <a:lnTo>
                    <a:pt x="958594" y="642199"/>
                  </a:lnTo>
                  <a:lnTo>
                    <a:pt x="922534" y="664885"/>
                  </a:lnTo>
                  <a:lnTo>
                    <a:pt x="887283" y="687875"/>
                  </a:lnTo>
                  <a:lnTo>
                    <a:pt x="852850" y="711163"/>
                  </a:lnTo>
                  <a:lnTo>
                    <a:pt x="819247" y="734746"/>
                  </a:lnTo>
                  <a:lnTo>
                    <a:pt x="786482" y="758617"/>
                  </a:lnTo>
                  <a:lnTo>
                    <a:pt x="754567" y="782773"/>
                  </a:lnTo>
                  <a:lnTo>
                    <a:pt x="723511" y="807208"/>
                  </a:lnTo>
                  <a:lnTo>
                    <a:pt x="693324" y="831918"/>
                  </a:lnTo>
                  <a:lnTo>
                    <a:pt x="664017" y="856898"/>
                  </a:lnTo>
                  <a:lnTo>
                    <a:pt x="608081" y="907648"/>
                  </a:lnTo>
                  <a:lnTo>
                    <a:pt x="555784" y="959419"/>
                  </a:lnTo>
                  <a:lnTo>
                    <a:pt x="507207" y="1012174"/>
                  </a:lnTo>
                  <a:lnTo>
                    <a:pt x="462430" y="1065873"/>
                  </a:lnTo>
                  <a:lnTo>
                    <a:pt x="421534" y="1120479"/>
                  </a:lnTo>
                  <a:lnTo>
                    <a:pt x="384601" y="1175952"/>
                  </a:lnTo>
                  <a:lnTo>
                    <a:pt x="351710" y="1232255"/>
                  </a:lnTo>
                  <a:lnTo>
                    <a:pt x="322942" y="1289348"/>
                  </a:lnTo>
                  <a:lnTo>
                    <a:pt x="298379" y="1347194"/>
                  </a:lnTo>
                  <a:lnTo>
                    <a:pt x="278100" y="1405754"/>
                  </a:lnTo>
                  <a:lnTo>
                    <a:pt x="262188" y="1464990"/>
                  </a:lnTo>
                  <a:lnTo>
                    <a:pt x="250722" y="1524862"/>
                  </a:lnTo>
                  <a:lnTo>
                    <a:pt x="243783" y="1585333"/>
                  </a:lnTo>
                  <a:lnTo>
                    <a:pt x="241452" y="1646364"/>
                  </a:lnTo>
                  <a:lnTo>
                    <a:pt x="242844" y="1693549"/>
                  </a:lnTo>
                  <a:lnTo>
                    <a:pt x="246997" y="1740406"/>
                  </a:lnTo>
                  <a:lnTo>
                    <a:pt x="253872" y="1786917"/>
                  </a:lnTo>
                  <a:lnTo>
                    <a:pt x="263433" y="1833064"/>
                  </a:lnTo>
                  <a:lnTo>
                    <a:pt x="275642" y="1878828"/>
                  </a:lnTo>
                  <a:lnTo>
                    <a:pt x="290462" y="1924193"/>
                  </a:lnTo>
                  <a:lnTo>
                    <a:pt x="307856" y="1969141"/>
                  </a:lnTo>
                  <a:lnTo>
                    <a:pt x="327787" y="2013654"/>
                  </a:lnTo>
                  <a:lnTo>
                    <a:pt x="350217" y="2057713"/>
                  </a:lnTo>
                  <a:lnTo>
                    <a:pt x="375109" y="2101302"/>
                  </a:lnTo>
                  <a:lnTo>
                    <a:pt x="402426" y="2144402"/>
                  </a:lnTo>
                  <a:lnTo>
                    <a:pt x="432130" y="2186996"/>
                  </a:lnTo>
                  <a:lnTo>
                    <a:pt x="464184" y="2229065"/>
                  </a:lnTo>
                  <a:lnTo>
                    <a:pt x="396376" y="2273635"/>
                  </a:lnTo>
                  <a:lnTo>
                    <a:pt x="236288" y="2357956"/>
                  </a:lnTo>
                  <a:lnTo>
                    <a:pt x="74102" y="2439636"/>
                  </a:lnTo>
                  <a:lnTo>
                    <a:pt x="0" y="2476284"/>
                  </a:lnTo>
                  <a:lnTo>
                    <a:pt x="305245" y="2376658"/>
                  </a:lnTo>
                  <a:lnTo>
                    <a:pt x="463523" y="2327125"/>
                  </a:lnTo>
                  <a:lnTo>
                    <a:pt x="525710" y="2312992"/>
                  </a:lnTo>
                  <a:lnTo>
                    <a:pt x="542683" y="2319566"/>
                  </a:lnTo>
                  <a:lnTo>
                    <a:pt x="566951" y="2344759"/>
                  </a:lnTo>
                  <a:lnTo>
                    <a:pt x="592079" y="2369723"/>
                  </a:lnTo>
                  <a:lnTo>
                    <a:pt x="644876" y="2418942"/>
                  </a:lnTo>
                  <a:lnTo>
                    <a:pt x="701002" y="2467188"/>
                  </a:lnTo>
                  <a:lnTo>
                    <a:pt x="760384" y="2514428"/>
                  </a:lnTo>
                  <a:lnTo>
                    <a:pt x="791274" y="2537660"/>
                  </a:lnTo>
                  <a:lnTo>
                    <a:pt x="822951" y="2560627"/>
                  </a:lnTo>
                  <a:lnTo>
                    <a:pt x="855406" y="2583325"/>
                  </a:lnTo>
                  <a:lnTo>
                    <a:pt x="888631" y="2605749"/>
                  </a:lnTo>
                  <a:lnTo>
                    <a:pt x="922615" y="2627897"/>
                  </a:lnTo>
                  <a:lnTo>
                    <a:pt x="957350" y="2649762"/>
                  </a:lnTo>
                  <a:lnTo>
                    <a:pt x="992827" y="2671341"/>
                  </a:lnTo>
                  <a:lnTo>
                    <a:pt x="1029037" y="2692630"/>
                  </a:lnTo>
                  <a:lnTo>
                    <a:pt x="1065970" y="2713624"/>
                  </a:lnTo>
                  <a:lnTo>
                    <a:pt x="1103619" y="2734319"/>
                  </a:lnTo>
                  <a:lnTo>
                    <a:pt x="1141973" y="2754711"/>
                  </a:lnTo>
                  <a:lnTo>
                    <a:pt x="1181025" y="2774795"/>
                  </a:lnTo>
                  <a:lnTo>
                    <a:pt x="1220763" y="2794567"/>
                  </a:lnTo>
                  <a:lnTo>
                    <a:pt x="1261181" y="2814023"/>
                  </a:lnTo>
                  <a:lnTo>
                    <a:pt x="1302268" y="2833158"/>
                  </a:lnTo>
                  <a:lnTo>
                    <a:pt x="1344016" y="2851968"/>
                  </a:lnTo>
                  <a:lnTo>
                    <a:pt x="1386416" y="2870450"/>
                  </a:lnTo>
                  <a:lnTo>
                    <a:pt x="1429458" y="2888597"/>
                  </a:lnTo>
                  <a:lnTo>
                    <a:pt x="1473133" y="2906408"/>
                  </a:lnTo>
                  <a:lnTo>
                    <a:pt x="1517433" y="2923876"/>
                  </a:lnTo>
                  <a:lnTo>
                    <a:pt x="1562349" y="2940997"/>
                  </a:lnTo>
                  <a:lnTo>
                    <a:pt x="1607871" y="2957768"/>
                  </a:lnTo>
                  <a:lnTo>
                    <a:pt x="1653991" y="2974184"/>
                  </a:lnTo>
                  <a:lnTo>
                    <a:pt x="1700698" y="2990241"/>
                  </a:lnTo>
                  <a:lnTo>
                    <a:pt x="1747986" y="3005934"/>
                  </a:lnTo>
                  <a:lnTo>
                    <a:pt x="1795843" y="3021260"/>
                  </a:lnTo>
                  <a:lnTo>
                    <a:pt x="1844262" y="3036213"/>
                  </a:lnTo>
                  <a:lnTo>
                    <a:pt x="1893233" y="3050790"/>
                  </a:lnTo>
                  <a:lnTo>
                    <a:pt x="1942747" y="3064986"/>
                  </a:lnTo>
                  <a:lnTo>
                    <a:pt x="1992795" y="3078796"/>
                  </a:lnTo>
                  <a:lnTo>
                    <a:pt x="2043369" y="3092218"/>
                  </a:lnTo>
                  <a:lnTo>
                    <a:pt x="2094459" y="3105246"/>
                  </a:lnTo>
                  <a:lnTo>
                    <a:pt x="2146056" y="3117876"/>
                  </a:lnTo>
                  <a:lnTo>
                    <a:pt x="2198150" y="3130103"/>
                  </a:lnTo>
                  <a:lnTo>
                    <a:pt x="2250734" y="3141924"/>
                  </a:lnTo>
                  <a:lnTo>
                    <a:pt x="2303798" y="3153334"/>
                  </a:lnTo>
                  <a:lnTo>
                    <a:pt x="2357333" y="3164329"/>
                  </a:lnTo>
                  <a:lnTo>
                    <a:pt x="2411330" y="3174905"/>
                  </a:lnTo>
                  <a:lnTo>
                    <a:pt x="2465779" y="3185056"/>
                  </a:lnTo>
                  <a:lnTo>
                    <a:pt x="2520673" y="3194780"/>
                  </a:lnTo>
                  <a:lnTo>
                    <a:pt x="2576001" y="3204071"/>
                  </a:lnTo>
                  <a:lnTo>
                    <a:pt x="2631755" y="3212926"/>
                  </a:lnTo>
                  <a:lnTo>
                    <a:pt x="2687926" y="3221339"/>
                  </a:lnTo>
                  <a:lnTo>
                    <a:pt x="2744505" y="3229307"/>
                  </a:lnTo>
                  <a:lnTo>
                    <a:pt x="2801482" y="3236826"/>
                  </a:lnTo>
                  <a:lnTo>
                    <a:pt x="2858849" y="3243891"/>
                  </a:lnTo>
                  <a:lnTo>
                    <a:pt x="2916597" y="3250497"/>
                  </a:lnTo>
                  <a:lnTo>
                    <a:pt x="2974716" y="3256641"/>
                  </a:lnTo>
                  <a:lnTo>
                    <a:pt x="3033198" y="3262318"/>
                  </a:lnTo>
                  <a:lnTo>
                    <a:pt x="3092034" y="3267524"/>
                  </a:lnTo>
                  <a:lnTo>
                    <a:pt x="3151214" y="3272255"/>
                  </a:lnTo>
                  <a:lnTo>
                    <a:pt x="3210729" y="3276506"/>
                  </a:lnTo>
                  <a:lnTo>
                    <a:pt x="3270571" y="3280273"/>
                  </a:lnTo>
                  <a:lnTo>
                    <a:pt x="3330730" y="3283552"/>
                  </a:lnTo>
                  <a:lnTo>
                    <a:pt x="3391198" y="3286338"/>
                  </a:lnTo>
                  <a:lnTo>
                    <a:pt x="3451965" y="3288627"/>
                  </a:lnTo>
                  <a:lnTo>
                    <a:pt x="3513022" y="3290415"/>
                  </a:lnTo>
                  <a:lnTo>
                    <a:pt x="3574361" y="3291697"/>
                  </a:lnTo>
                  <a:lnTo>
                    <a:pt x="3635972" y="3292470"/>
                  </a:lnTo>
                  <a:lnTo>
                    <a:pt x="3697846" y="3292729"/>
                  </a:lnTo>
                  <a:lnTo>
                    <a:pt x="3762053" y="3292450"/>
                  </a:lnTo>
                  <a:lnTo>
                    <a:pt x="3825975" y="3291618"/>
                  </a:lnTo>
                  <a:lnTo>
                    <a:pt x="3889604" y="3290238"/>
                  </a:lnTo>
                  <a:lnTo>
                    <a:pt x="3952929" y="3288313"/>
                  </a:lnTo>
                  <a:lnTo>
                    <a:pt x="4015940" y="3285849"/>
                  </a:lnTo>
                  <a:lnTo>
                    <a:pt x="4078626" y="3282851"/>
                  </a:lnTo>
                  <a:lnTo>
                    <a:pt x="4140979" y="3279324"/>
                  </a:lnTo>
                  <a:lnTo>
                    <a:pt x="4202986" y="3275272"/>
                  </a:lnTo>
                  <a:lnTo>
                    <a:pt x="4264639" y="3270700"/>
                  </a:lnTo>
                  <a:lnTo>
                    <a:pt x="4325928" y="3265613"/>
                  </a:lnTo>
                  <a:lnTo>
                    <a:pt x="4386842" y="3260015"/>
                  </a:lnTo>
                  <a:lnTo>
                    <a:pt x="4447371" y="3253912"/>
                  </a:lnTo>
                  <a:lnTo>
                    <a:pt x="4507505" y="3247309"/>
                  </a:lnTo>
                  <a:lnTo>
                    <a:pt x="4567234" y="3240210"/>
                  </a:lnTo>
                  <a:lnTo>
                    <a:pt x="4626548" y="3232619"/>
                  </a:lnTo>
                  <a:lnTo>
                    <a:pt x="4685437" y="3224543"/>
                  </a:lnTo>
                  <a:lnTo>
                    <a:pt x="4743890" y="3215985"/>
                  </a:lnTo>
                  <a:lnTo>
                    <a:pt x="4801898" y="3206950"/>
                  </a:lnTo>
                  <a:lnTo>
                    <a:pt x="4859451" y="3197444"/>
                  </a:lnTo>
                  <a:lnTo>
                    <a:pt x="4916538" y="3187471"/>
                  </a:lnTo>
                  <a:lnTo>
                    <a:pt x="4973149" y="3177035"/>
                  </a:lnTo>
                  <a:lnTo>
                    <a:pt x="5029275" y="3166142"/>
                  </a:lnTo>
                  <a:lnTo>
                    <a:pt x="5084905" y="3154797"/>
                  </a:lnTo>
                  <a:lnTo>
                    <a:pt x="5140029" y="3143004"/>
                  </a:lnTo>
                  <a:lnTo>
                    <a:pt x="5194637" y="3130768"/>
                  </a:lnTo>
                  <a:lnTo>
                    <a:pt x="5248718" y="3118093"/>
                  </a:lnTo>
                  <a:lnTo>
                    <a:pt x="5302264" y="3104986"/>
                  </a:lnTo>
                  <a:lnTo>
                    <a:pt x="5355263" y="3091450"/>
                  </a:lnTo>
                  <a:lnTo>
                    <a:pt x="5407705" y="3077490"/>
                  </a:lnTo>
                  <a:lnTo>
                    <a:pt x="5459582" y="3063111"/>
                  </a:lnTo>
                  <a:lnTo>
                    <a:pt x="5510881" y="3048318"/>
                  </a:lnTo>
                  <a:lnTo>
                    <a:pt x="5561594" y="3033116"/>
                  </a:lnTo>
                  <a:lnTo>
                    <a:pt x="5611710" y="3017510"/>
                  </a:lnTo>
                  <a:lnTo>
                    <a:pt x="5661219" y="3001503"/>
                  </a:lnTo>
                  <a:lnTo>
                    <a:pt x="5710111" y="2985102"/>
                  </a:lnTo>
                  <a:lnTo>
                    <a:pt x="5758376" y="2968311"/>
                  </a:lnTo>
                  <a:lnTo>
                    <a:pt x="5806004" y="2951135"/>
                  </a:lnTo>
                  <a:lnTo>
                    <a:pt x="5852985" y="2933578"/>
                  </a:lnTo>
                  <a:lnTo>
                    <a:pt x="5899308" y="2915645"/>
                  </a:lnTo>
                  <a:lnTo>
                    <a:pt x="5944964" y="2897342"/>
                  </a:lnTo>
                  <a:lnTo>
                    <a:pt x="5989942" y="2878673"/>
                  </a:lnTo>
                  <a:lnTo>
                    <a:pt x="6034233" y="2859642"/>
                  </a:lnTo>
                  <a:lnTo>
                    <a:pt x="6077826" y="2840255"/>
                  </a:lnTo>
                  <a:lnTo>
                    <a:pt x="6120711" y="2820517"/>
                  </a:lnTo>
                  <a:lnTo>
                    <a:pt x="6162878" y="2800432"/>
                  </a:lnTo>
                  <a:lnTo>
                    <a:pt x="6204317" y="2780005"/>
                  </a:lnTo>
                  <a:lnTo>
                    <a:pt x="6245018" y="2759240"/>
                  </a:lnTo>
                  <a:lnTo>
                    <a:pt x="6284970" y="2738143"/>
                  </a:lnTo>
                  <a:lnTo>
                    <a:pt x="6324165" y="2716719"/>
                  </a:lnTo>
                  <a:lnTo>
                    <a:pt x="6362591" y="2694972"/>
                  </a:lnTo>
                  <a:lnTo>
                    <a:pt x="6400238" y="2672907"/>
                  </a:lnTo>
                  <a:lnTo>
                    <a:pt x="6437097" y="2650529"/>
                  </a:lnTo>
                  <a:lnTo>
                    <a:pt x="6473157" y="2627843"/>
                  </a:lnTo>
                  <a:lnTo>
                    <a:pt x="6508409" y="2604853"/>
                  </a:lnTo>
                  <a:lnTo>
                    <a:pt x="6542841" y="2581565"/>
                  </a:lnTo>
                  <a:lnTo>
                    <a:pt x="6576445" y="2557982"/>
                  </a:lnTo>
                  <a:lnTo>
                    <a:pt x="6609209" y="2534111"/>
                  </a:lnTo>
                  <a:lnTo>
                    <a:pt x="6641125" y="2509955"/>
                  </a:lnTo>
                  <a:lnTo>
                    <a:pt x="6672181" y="2485520"/>
                  </a:lnTo>
                  <a:lnTo>
                    <a:pt x="6702368" y="2460810"/>
                  </a:lnTo>
                  <a:lnTo>
                    <a:pt x="6731675" y="2435830"/>
                  </a:lnTo>
                  <a:lnTo>
                    <a:pt x="6787611" y="2385080"/>
                  </a:lnTo>
                  <a:lnTo>
                    <a:pt x="6839908" y="2333309"/>
                  </a:lnTo>
                  <a:lnTo>
                    <a:pt x="6888485" y="2280554"/>
                  </a:lnTo>
                  <a:lnTo>
                    <a:pt x="6933262" y="2226855"/>
                  </a:lnTo>
                  <a:lnTo>
                    <a:pt x="6974157" y="2172249"/>
                  </a:lnTo>
                  <a:lnTo>
                    <a:pt x="7011091" y="2116776"/>
                  </a:lnTo>
                  <a:lnTo>
                    <a:pt x="7043982" y="2060473"/>
                  </a:lnTo>
                  <a:lnTo>
                    <a:pt x="7072749" y="2003380"/>
                  </a:lnTo>
                  <a:lnTo>
                    <a:pt x="7097313" y="1945534"/>
                  </a:lnTo>
                  <a:lnTo>
                    <a:pt x="7117591" y="1886974"/>
                  </a:lnTo>
                  <a:lnTo>
                    <a:pt x="7133504" y="1827738"/>
                  </a:lnTo>
                  <a:lnTo>
                    <a:pt x="7144970" y="1767866"/>
                  </a:lnTo>
                  <a:lnTo>
                    <a:pt x="7151909" y="1707395"/>
                  </a:lnTo>
                  <a:lnTo>
                    <a:pt x="7154240" y="1646364"/>
                  </a:lnTo>
                  <a:lnTo>
                    <a:pt x="7153655" y="1615781"/>
                  </a:lnTo>
                  <a:lnTo>
                    <a:pt x="7149010" y="1555025"/>
                  </a:lnTo>
                  <a:lnTo>
                    <a:pt x="7139798" y="1494849"/>
                  </a:lnTo>
                  <a:lnTo>
                    <a:pt x="7126098" y="1435290"/>
                  </a:lnTo>
                  <a:lnTo>
                    <a:pt x="7107993" y="1376388"/>
                  </a:lnTo>
                  <a:lnTo>
                    <a:pt x="7085562" y="1318180"/>
                  </a:lnTo>
                  <a:lnTo>
                    <a:pt x="7058886" y="1260705"/>
                  </a:lnTo>
                  <a:lnTo>
                    <a:pt x="7028047" y="1204002"/>
                  </a:lnTo>
                  <a:lnTo>
                    <a:pt x="6993124" y="1148109"/>
                  </a:lnTo>
                  <a:lnTo>
                    <a:pt x="6954200" y="1093065"/>
                  </a:lnTo>
                  <a:lnTo>
                    <a:pt x="6911353" y="1038908"/>
                  </a:lnTo>
                  <a:lnTo>
                    <a:pt x="6864666" y="985676"/>
                  </a:lnTo>
                  <a:lnTo>
                    <a:pt x="6814219" y="933408"/>
                  </a:lnTo>
                  <a:lnTo>
                    <a:pt x="6760093" y="882143"/>
                  </a:lnTo>
                  <a:lnTo>
                    <a:pt x="6702368" y="831918"/>
                  </a:lnTo>
                  <a:lnTo>
                    <a:pt x="6672181" y="807208"/>
                  </a:lnTo>
                  <a:lnTo>
                    <a:pt x="6641125" y="782773"/>
                  </a:lnTo>
                  <a:lnTo>
                    <a:pt x="6609209" y="758617"/>
                  </a:lnTo>
                  <a:lnTo>
                    <a:pt x="6576445" y="734746"/>
                  </a:lnTo>
                  <a:lnTo>
                    <a:pt x="6542841" y="711163"/>
                  </a:lnTo>
                  <a:lnTo>
                    <a:pt x="6508409" y="687875"/>
                  </a:lnTo>
                  <a:lnTo>
                    <a:pt x="6473157" y="664885"/>
                  </a:lnTo>
                  <a:lnTo>
                    <a:pt x="6437097" y="642199"/>
                  </a:lnTo>
                  <a:lnTo>
                    <a:pt x="6400238" y="619821"/>
                  </a:lnTo>
                  <a:lnTo>
                    <a:pt x="6362591" y="597756"/>
                  </a:lnTo>
                  <a:lnTo>
                    <a:pt x="6324165" y="576009"/>
                  </a:lnTo>
                  <a:lnTo>
                    <a:pt x="6284970" y="554585"/>
                  </a:lnTo>
                  <a:lnTo>
                    <a:pt x="6245018" y="533488"/>
                  </a:lnTo>
                  <a:lnTo>
                    <a:pt x="6204317" y="512723"/>
                  </a:lnTo>
                  <a:lnTo>
                    <a:pt x="6162878" y="492296"/>
                  </a:lnTo>
                  <a:lnTo>
                    <a:pt x="6120711" y="472211"/>
                  </a:lnTo>
                  <a:lnTo>
                    <a:pt x="6077826" y="452473"/>
                  </a:lnTo>
                  <a:lnTo>
                    <a:pt x="6034233" y="433086"/>
                  </a:lnTo>
                  <a:lnTo>
                    <a:pt x="5989942" y="414055"/>
                  </a:lnTo>
                  <a:lnTo>
                    <a:pt x="5944964" y="395386"/>
                  </a:lnTo>
                  <a:lnTo>
                    <a:pt x="5899308" y="377083"/>
                  </a:lnTo>
                  <a:lnTo>
                    <a:pt x="5852985" y="359150"/>
                  </a:lnTo>
                  <a:lnTo>
                    <a:pt x="5806004" y="341593"/>
                  </a:lnTo>
                  <a:lnTo>
                    <a:pt x="5758376" y="324417"/>
                  </a:lnTo>
                  <a:lnTo>
                    <a:pt x="5710111" y="307626"/>
                  </a:lnTo>
                  <a:lnTo>
                    <a:pt x="5661219" y="291225"/>
                  </a:lnTo>
                  <a:lnTo>
                    <a:pt x="5611710" y="275218"/>
                  </a:lnTo>
                  <a:lnTo>
                    <a:pt x="5561594" y="259612"/>
                  </a:lnTo>
                  <a:lnTo>
                    <a:pt x="5510881" y="244410"/>
                  </a:lnTo>
                  <a:lnTo>
                    <a:pt x="5459582" y="229617"/>
                  </a:lnTo>
                  <a:lnTo>
                    <a:pt x="5407705" y="215238"/>
                  </a:lnTo>
                  <a:lnTo>
                    <a:pt x="5355263" y="201278"/>
                  </a:lnTo>
                  <a:lnTo>
                    <a:pt x="5302264" y="187742"/>
                  </a:lnTo>
                  <a:lnTo>
                    <a:pt x="5248718" y="174635"/>
                  </a:lnTo>
                  <a:lnTo>
                    <a:pt x="5194637" y="161960"/>
                  </a:lnTo>
                  <a:lnTo>
                    <a:pt x="5140029" y="149724"/>
                  </a:lnTo>
                  <a:lnTo>
                    <a:pt x="5084905" y="137931"/>
                  </a:lnTo>
                  <a:lnTo>
                    <a:pt x="5029275" y="126586"/>
                  </a:lnTo>
                  <a:lnTo>
                    <a:pt x="4973149" y="115693"/>
                  </a:lnTo>
                  <a:lnTo>
                    <a:pt x="4916538" y="105257"/>
                  </a:lnTo>
                  <a:lnTo>
                    <a:pt x="4859451" y="95284"/>
                  </a:lnTo>
                  <a:lnTo>
                    <a:pt x="4801898" y="85778"/>
                  </a:lnTo>
                  <a:lnTo>
                    <a:pt x="4743890" y="76743"/>
                  </a:lnTo>
                  <a:lnTo>
                    <a:pt x="4685437" y="68185"/>
                  </a:lnTo>
                  <a:lnTo>
                    <a:pt x="4626548" y="60109"/>
                  </a:lnTo>
                  <a:lnTo>
                    <a:pt x="4567234" y="52518"/>
                  </a:lnTo>
                  <a:lnTo>
                    <a:pt x="4507505" y="45419"/>
                  </a:lnTo>
                  <a:lnTo>
                    <a:pt x="4447371" y="38816"/>
                  </a:lnTo>
                  <a:lnTo>
                    <a:pt x="4386842" y="32713"/>
                  </a:lnTo>
                  <a:lnTo>
                    <a:pt x="4325928" y="27115"/>
                  </a:lnTo>
                  <a:lnTo>
                    <a:pt x="4264639" y="22028"/>
                  </a:lnTo>
                  <a:lnTo>
                    <a:pt x="4202986" y="17456"/>
                  </a:lnTo>
                  <a:lnTo>
                    <a:pt x="4140979" y="13404"/>
                  </a:lnTo>
                  <a:lnTo>
                    <a:pt x="4078626" y="9877"/>
                  </a:lnTo>
                  <a:lnTo>
                    <a:pt x="4015940" y="6879"/>
                  </a:lnTo>
                  <a:lnTo>
                    <a:pt x="3952929" y="4415"/>
                  </a:lnTo>
                  <a:lnTo>
                    <a:pt x="3889604" y="2490"/>
                  </a:lnTo>
                  <a:lnTo>
                    <a:pt x="3825975" y="1110"/>
                  </a:lnTo>
                  <a:lnTo>
                    <a:pt x="3762053" y="278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CDE8E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>
            <a:spLocks noGrp="1"/>
          </p:cNvSpPr>
          <p:nvPr>
            <p:ph type="title"/>
          </p:nvPr>
        </p:nvSpPr>
        <p:spPr>
          <a:xfrm>
            <a:off x="486643" y="2100857"/>
            <a:ext cx="9720112" cy="1693054"/>
          </a:xfrm>
          <a:prstGeom prst="rect">
            <a:avLst/>
          </a:prstGeom>
        </p:spPr>
        <p:txBody>
          <a:bodyPr vert="horz" wrap="square" lIns="0" tIns="127280" rIns="0" bIns="0" rtlCol="0">
            <a:spAutoFit/>
          </a:bodyPr>
          <a:lstStyle/>
          <a:p>
            <a:pPr marL="3097530" marR="5080" algn="ctr">
              <a:lnSpc>
                <a:spcPct val="100000"/>
              </a:lnSpc>
              <a:spcBef>
                <a:spcPts val="100"/>
              </a:spcBef>
            </a:pPr>
            <a:r>
              <a:rPr spc="-1120" dirty="0"/>
              <a:t>W</a:t>
            </a:r>
            <a:r>
              <a:rPr lang="en-GB" spc="-1120" dirty="0"/>
              <a:t> </a:t>
            </a:r>
            <a:r>
              <a:rPr spc="285" dirty="0"/>
              <a:t>e</a:t>
            </a:r>
            <a:r>
              <a:rPr spc="-685" dirty="0"/>
              <a:t> </a:t>
            </a:r>
            <a:r>
              <a:rPr spc="220" dirty="0"/>
              <a:t>us</a:t>
            </a:r>
            <a:r>
              <a:rPr spc="285" dirty="0"/>
              <a:t>e</a:t>
            </a:r>
            <a:r>
              <a:rPr spc="-585" dirty="0"/>
              <a:t> </a:t>
            </a:r>
            <a:r>
              <a:rPr spc="360" dirty="0"/>
              <a:t>a</a:t>
            </a:r>
            <a:r>
              <a:rPr spc="-685" dirty="0"/>
              <a:t> </a:t>
            </a:r>
            <a:r>
              <a:rPr b="1" spc="-225" dirty="0">
                <a:solidFill>
                  <a:srgbClr val="00B5AC"/>
                </a:solidFill>
                <a:latin typeface="Trebuchet MS"/>
                <a:cs typeface="Trebuchet MS"/>
              </a:rPr>
              <a:t>pe</a:t>
            </a:r>
            <a:r>
              <a:rPr b="1" spc="-114" dirty="0">
                <a:solidFill>
                  <a:srgbClr val="00B5AC"/>
                </a:solidFill>
                <a:latin typeface="Trebuchet MS"/>
                <a:cs typeface="Trebuchet MS"/>
              </a:rPr>
              <a:t>a</a:t>
            </a:r>
            <a:r>
              <a:rPr b="1" spc="-80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b="1" spc="-140" dirty="0">
                <a:solidFill>
                  <a:srgbClr val="00B5AC"/>
                </a:solidFill>
                <a:latin typeface="Trebuchet MS"/>
                <a:cs typeface="Trebuchet MS"/>
              </a:rPr>
              <a:t>si</a:t>
            </a:r>
            <a:r>
              <a:rPr b="1" spc="-225" dirty="0">
                <a:solidFill>
                  <a:srgbClr val="00B5AC"/>
                </a:solidFill>
                <a:latin typeface="Trebuchet MS"/>
                <a:cs typeface="Trebuchet MS"/>
              </a:rPr>
              <a:t>z</a:t>
            </a:r>
            <a:r>
              <a:rPr b="1" spc="-240" dirty="0">
                <a:solidFill>
                  <a:srgbClr val="00B5AC"/>
                </a:solidFill>
                <a:latin typeface="Trebuchet MS"/>
                <a:cs typeface="Trebuchet MS"/>
              </a:rPr>
              <a:t>ed</a:t>
            </a:r>
          </a:p>
          <a:p>
            <a:pPr marL="3097530" algn="ctr">
              <a:lnSpc>
                <a:spcPct val="100000"/>
              </a:lnSpc>
              <a:spcBef>
                <a:spcPts val="200"/>
              </a:spcBef>
            </a:pPr>
            <a:r>
              <a:rPr spc="155" dirty="0"/>
              <a:t>amoun</a:t>
            </a:r>
            <a:r>
              <a:rPr spc="254" dirty="0"/>
              <a:t>t</a:t>
            </a:r>
            <a:r>
              <a:rPr spc="-585" dirty="0"/>
              <a:t> </a:t>
            </a:r>
            <a:r>
              <a:rPr spc="240" dirty="0"/>
              <a:t>o</a:t>
            </a:r>
            <a:r>
              <a:rPr spc="155" dirty="0"/>
              <a:t>f</a:t>
            </a:r>
            <a:r>
              <a:rPr spc="120" dirty="0"/>
              <a:t> </a:t>
            </a:r>
            <a:r>
              <a:rPr spc="5" dirty="0"/>
              <a:t>t</a:t>
            </a:r>
            <a:r>
              <a:rPr spc="150" dirty="0"/>
              <a:t>oothpas</a:t>
            </a:r>
            <a:r>
              <a:rPr spc="5" dirty="0"/>
              <a:t>t</a:t>
            </a:r>
            <a:r>
              <a:rPr spc="285" dirty="0"/>
              <a:t>e</a:t>
            </a:r>
          </a:p>
        </p:txBody>
      </p:sp>
      <p:grpSp>
        <p:nvGrpSpPr>
          <p:cNvPr id="236" name="object 236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7" name="object 23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1" name="object 2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7A9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307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Gill Sans MT</vt:lpstr>
      <vt:lpstr>Myriad Pro Light</vt:lpstr>
      <vt:lpstr>Trebuchet MS</vt:lpstr>
      <vt:lpstr>Office Theme</vt:lpstr>
      <vt:lpstr>Why do we  have t eeth?</vt:lpstr>
      <vt:lpstr>PowerPoint Presentation</vt:lpstr>
      <vt:lpstr>W e need our teeth to  eat    W e need our teeth to smile  W e need our teeth to talk</vt:lpstr>
      <vt:lpstr>PowerPoint Presentation</vt:lpstr>
      <vt:lpstr>PowerPoint Presentation</vt:lpstr>
      <vt:lpstr>You should h  ave 20 t  eeth  </vt:lpstr>
      <vt:lpstr>PowerPoint Presentation</vt:lpstr>
      <vt:lpstr> We should  brush our  teeth for two minutes,  when we go to bed  and  one other  time during  the day. </vt:lpstr>
      <vt:lpstr>W e use a pea sized amount of toothpaste</vt:lpstr>
      <vt:lpstr>PowerPoint Presentation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 have t eeth?</dc:title>
  <dc:creator>Sophie Turner</dc:creator>
  <cp:lastModifiedBy>Admin F</cp:lastModifiedBy>
  <cp:revision>6</cp:revision>
  <dcterms:created xsi:type="dcterms:W3CDTF">2021-09-01T10:01:53Z</dcterms:created>
  <dcterms:modified xsi:type="dcterms:W3CDTF">2022-03-24T08:06:03Z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2021-09-01T00:00:00Z</vt:filetime>
  </property>
</Properties>
</file>