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6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9B1F-F348-41D1-A121-6BFADDCC3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0FF2-BE52-40C1-8A90-5196370D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43DD-66C3-4A58-AE43-927CD022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D553-E31A-4956-957C-DD0AA0F0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1C9B1-4039-4B37-AD53-5ABF2CE0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EE86-AB5A-412A-9180-9CE80A6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76642-257B-458B-9D67-333614E8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AF43-971F-47E7-A8B2-1BD3EE7E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AC2E-0F5D-442D-98DA-C10DBD20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B858-DA49-4026-B3A7-628C4438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0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F8A61-F742-4A11-979C-C83E74764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63329-6F45-4A2A-AC2A-3017330F3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0718-8F1B-4610-A17B-75039FF8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A7A8-63ED-490E-AE0A-C4DB62CF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A86F-7ED9-44BF-8EC0-B174C11F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0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D62D-EF31-4C95-B38A-96984F0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0844-8096-4EBD-98CF-94FBEA7E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2629-2875-4904-8E85-3D5881E8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89C04-1939-4053-8707-B9027207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D18A-1C2C-4D41-961B-73B18F7E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DB5B-B680-42D4-8403-172D4265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0DF98-DA37-4873-8055-16488CAA0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5876-A059-4373-98D2-F01EC535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5ED6-0746-4AD5-8CC8-A0C7671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EBEF-8651-4621-AF79-22EBE95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8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25E0-7F8C-4FDC-8F16-D922DA7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FAF4-36B7-436D-873E-A8B3EEA56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CF2C2-BCF6-4295-92FB-E9A5FCC5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FD19C-F782-40E1-A95E-B6B005DF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597FD-C1C3-41E6-B3F9-E2CC4F61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EE5B-0310-45EE-94CA-F74ECD4E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8086-45BB-42A0-ACD3-2D94CE8D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1F038-1059-49C3-829C-9935024B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982A7-B5B0-427E-8A5A-289EB67D6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9220-CA70-4A08-8EBC-F75D363A0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DC541-E0BE-4B21-886C-18FC1B14F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E74A6-A35A-4D73-BE56-E9CFFBC4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71FC5-66CC-4CF1-965C-0A84558D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C18E6-9D41-4220-9C99-11B21464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1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B04A-6829-47C1-BD10-B93ADCF6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365AD-9E47-41F6-8600-8FC40131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E47F6-C230-431C-8244-3103B3D7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33207-15A8-490A-8BF3-A55B0245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47C04-8D90-4598-B1B5-324A3BF3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A88E2-0730-402E-8C48-61397977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24AF-BB55-4AF1-BDD6-A78C0847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5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E6E4-3166-4BD1-81D5-D21F6CE0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ECE1-AE9D-49C0-997B-A2F245C05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24879-8083-4C46-AB6E-A0DDE5E3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B9CA2-56B1-4995-A36E-957E905C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CEA7C-AA41-407C-B148-39E0F666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1265E-B454-4207-A6A2-EBC10D61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5E88-B2F6-4836-AC8C-60A57574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702DE-7324-4CE9-AFD8-D56FE2252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51160-D31F-42F0-B5B2-3092098E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4D00-D870-4EAE-8538-A3E13226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5924-B908-4F80-B3A0-1F5D18A9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2F0BB-1A52-4647-A344-CB9BD488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218C6-1526-4AEC-84A9-2D3CA96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6FD0A-1405-4FF2-A08A-AD934F66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5AA8-18A6-495E-9157-B877C2EB4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6B9-3387-4053-A8A7-65E5B8BF249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3C80-CAA6-40DF-8D53-4C5B222C3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878A-78D0-4C99-8A53-7D409BC36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2F14865-F6C6-416D-A3A8-4729B60F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17" y="878222"/>
            <a:ext cx="1639966" cy="3987130"/>
          </a:xfrm>
          <a:prstGeom prst="rect">
            <a:avLst/>
          </a:prstGeom>
        </p:spPr>
      </p:pic>
      <p:pic>
        <p:nvPicPr>
          <p:cNvPr id="7" name="Picture 6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3AF66AF-52EC-42B4-8B1D-5C733664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28" y="2898968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25" y="892510"/>
            <a:ext cx="1627773" cy="3987130"/>
          </a:xfrm>
          <a:prstGeom prst="rect">
            <a:avLst/>
          </a:prstGeom>
        </p:spPr>
      </p:pic>
      <p:pic>
        <p:nvPicPr>
          <p:cNvPr id="7" name="Picture 6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574061F-1285-49CE-8313-129A9273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804" y="892510"/>
            <a:ext cx="1554615" cy="398713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851F54-ECB9-453F-BCF2-183EBD4A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804" y="1003264"/>
            <a:ext cx="1554615" cy="3765622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0B509-E8CE-4BB9-8054-BC94142B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5716" y="1231972"/>
            <a:ext cx="3197335" cy="3982966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0657279-D9BF-4A7C-B25F-BF2F544D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4106751"/>
            <a:ext cx="2076995" cy="22037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11B39-30EF-418A-BDAB-FDA3D22A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6" y="3615596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572" y="1003372"/>
            <a:ext cx="1722186" cy="3754366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9FB6836B-96F3-44DD-8F42-4BED1063D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572" y="1087068"/>
            <a:ext cx="1722186" cy="3586973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0791E05B-6747-43F1-8873-E04C8734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928" y="1087068"/>
            <a:ext cx="1261473" cy="3586973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511B2321-ED2E-4A6B-84BB-73D25A27B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427" y="735864"/>
            <a:ext cx="2049114" cy="4136174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23B9C700-924C-4E65-A014-34C9701F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607" y="878739"/>
            <a:ext cx="1808785" cy="413617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36177B-81F4-4F0A-8524-706EB1E4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338" y="878739"/>
            <a:ext cx="1663323" cy="4136174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1759B7F-842B-47CB-8443-A8951CB0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374D08-FE7C-4142-B4F7-93B2EF1E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222798"/>
            <a:ext cx="3333750" cy="2663651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AB0D26E-E92D-48FD-9A5A-64E04EBB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81" y="792498"/>
            <a:ext cx="2042337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5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173" y="646751"/>
            <a:ext cx="2849651" cy="3787950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0CD3F15-9381-4F9E-98B8-23CDE520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13" y="3187545"/>
            <a:ext cx="3333750" cy="266365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51D6B8A-CA18-4511-AE7A-2FA143E0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24" y="4844392"/>
            <a:ext cx="2520175" cy="20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6411" y="614991"/>
            <a:ext cx="1040163" cy="4757109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787733FD-632B-494C-8C94-4F1E6A662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274" y="432654"/>
            <a:ext cx="2197452" cy="5114355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0AF3279-4403-4760-AAE1-315C92CCD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33" y="4928839"/>
            <a:ext cx="2636041" cy="210618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647D9A0-6019-43CE-866A-C0E6A9BF3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66213"/>
            <a:ext cx="3088888" cy="26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6185" y="576711"/>
            <a:ext cx="3632376" cy="4423787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6778B6-4378-4256-990B-C5295EC3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40" flipH="1">
            <a:off x="2329665" y="5075554"/>
            <a:ext cx="2614960" cy="184935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63207E-B996-47BC-9191-12ACEA7A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791"/>
            <a:ext cx="2992067" cy="2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925" y="971550"/>
            <a:ext cx="1135637" cy="3570707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23775FFC-2E0D-4CA4-BE4A-BF675CE29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1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0612" y="462951"/>
            <a:ext cx="2410775" cy="4583274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5EADC28A-3ACD-48D9-A18C-17A008689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28" y="462951"/>
            <a:ext cx="1688942" cy="458327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6CCC86-036A-49EF-8AC4-F55E8833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6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65" y="0"/>
            <a:ext cx="2678035" cy="5780313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7AF7A45D-0DCD-461C-8331-DC419D751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323" y="400051"/>
            <a:ext cx="1750402" cy="4208688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CBD8C581-451C-448B-8BF9-CA48AF62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3204" y="3748639"/>
            <a:ext cx="3978502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4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006" y="485775"/>
            <a:ext cx="1869143" cy="4647985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57FCF905-9F42-4339-A8F9-71E2C6707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72" y="1263985"/>
            <a:ext cx="1658256" cy="398713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1904-6C43-44A1-BFDB-9D21F4BC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156" y="129838"/>
            <a:ext cx="3812244" cy="4730945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112FE2B2-464B-424F-BD79-99F986AB3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932460"/>
            <a:ext cx="4279178" cy="2995424"/>
          </a:xfrm>
          <a:prstGeom prst="rect">
            <a:avLst/>
          </a:prstGeom>
        </p:spPr>
      </p:pic>
      <p:pic>
        <p:nvPicPr>
          <p:cNvPr id="4" name="Picture 3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906EB286-9D5D-45B3-AF9C-FB90B162C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1654" y="4419839"/>
            <a:ext cx="3796868" cy="2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506" y="433863"/>
            <a:ext cx="3812244" cy="4169243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1FCDDC58-060C-4E50-BC9A-E73485EA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" y="3608255"/>
            <a:ext cx="2007840" cy="22037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525039-7B46-4B26-A1BC-10D89AEA8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72" y="471013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791051"/>
            <a:ext cx="3691118" cy="416924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00A35-0D9C-4B46-BFCB-C8F5652D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37" y="4397892"/>
            <a:ext cx="2754699" cy="2203760"/>
          </a:xfrm>
          <a:prstGeom prst="rect">
            <a:avLst/>
          </a:prstGeom>
        </p:spPr>
      </p:pic>
      <p:pic>
        <p:nvPicPr>
          <p:cNvPr id="4" name="Picture 3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DF8EF367-5751-4E87-A7FA-77E108AF4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48" y="287567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40266"/>
            <a:ext cx="3691118" cy="4070812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275CE79-4993-4483-8375-20035CEF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22" y="3100039"/>
            <a:ext cx="4106909" cy="2874836"/>
          </a:xfrm>
          <a:prstGeom prst="rect">
            <a:avLst/>
          </a:prstGeom>
        </p:spPr>
      </p:pic>
      <p:pic>
        <p:nvPicPr>
          <p:cNvPr id="4" name="Picture 3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97245E51-6E11-4AB4-97D1-54590B992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4232702"/>
            <a:ext cx="2315621" cy="24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2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50511"/>
            <a:ext cx="3691118" cy="4050321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ABB10D8-8751-4BC0-8377-8562F4F3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6" y="3762779"/>
            <a:ext cx="2362754" cy="25069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8B9994-1696-4B3E-B53D-865E5986F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72" y="471013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2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50511"/>
            <a:ext cx="3691118" cy="405032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C1D99C-FBAE-4E44-9C71-8B59C5827DDE}"/>
              </a:ext>
            </a:extLst>
          </p:cNvPr>
          <p:cNvCxnSpPr>
            <a:cxnSpLocks/>
          </p:cNvCxnSpPr>
          <p:nvPr/>
        </p:nvCxnSpPr>
        <p:spPr>
          <a:xfrm flipH="1">
            <a:off x="4070195" y="4071938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BC8D8C-714D-4075-B2B7-9A1E223CC575}"/>
              </a:ext>
            </a:extLst>
          </p:cNvPr>
          <p:cNvCxnSpPr>
            <a:cxnSpLocks/>
          </p:cNvCxnSpPr>
          <p:nvPr/>
        </p:nvCxnSpPr>
        <p:spPr>
          <a:xfrm>
            <a:off x="4457700" y="4071938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C04474-9ACE-430E-A5C9-DFE028234D5A}"/>
              </a:ext>
            </a:extLst>
          </p:cNvPr>
          <p:cNvCxnSpPr>
            <a:cxnSpLocks/>
          </p:cNvCxnSpPr>
          <p:nvPr/>
        </p:nvCxnSpPr>
        <p:spPr>
          <a:xfrm flipH="1">
            <a:off x="4819682" y="4071938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D649E-029D-4CDC-8290-E97E982280D0}"/>
              </a:ext>
            </a:extLst>
          </p:cNvPr>
          <p:cNvCxnSpPr>
            <a:cxnSpLocks/>
          </p:cNvCxnSpPr>
          <p:nvPr/>
        </p:nvCxnSpPr>
        <p:spPr>
          <a:xfrm>
            <a:off x="5220693" y="4071938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5355CF-F264-4B22-8F0F-685786939966}"/>
              </a:ext>
            </a:extLst>
          </p:cNvPr>
          <p:cNvCxnSpPr>
            <a:cxnSpLocks/>
          </p:cNvCxnSpPr>
          <p:nvPr/>
        </p:nvCxnSpPr>
        <p:spPr>
          <a:xfrm flipH="1">
            <a:off x="5569169" y="4071937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847947-9222-4E54-8C64-365C99BA63E9}"/>
              </a:ext>
            </a:extLst>
          </p:cNvPr>
          <p:cNvCxnSpPr>
            <a:cxnSpLocks/>
          </p:cNvCxnSpPr>
          <p:nvPr/>
        </p:nvCxnSpPr>
        <p:spPr>
          <a:xfrm>
            <a:off x="5931151" y="4071936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D6BD1-BDEF-4F1B-A284-8E9F1DA5F8D5}"/>
              </a:ext>
            </a:extLst>
          </p:cNvPr>
          <p:cNvCxnSpPr>
            <a:cxnSpLocks/>
          </p:cNvCxnSpPr>
          <p:nvPr/>
        </p:nvCxnSpPr>
        <p:spPr>
          <a:xfrm flipH="1">
            <a:off x="6295055" y="4071935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FCC82-E947-4C84-B3E7-553381FCC4CF}"/>
              </a:ext>
            </a:extLst>
          </p:cNvPr>
          <p:cNvCxnSpPr>
            <a:cxnSpLocks/>
          </p:cNvCxnSpPr>
          <p:nvPr/>
        </p:nvCxnSpPr>
        <p:spPr>
          <a:xfrm>
            <a:off x="6688568" y="4071934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00B1B-2AC6-4773-A264-A71580868A97}"/>
              </a:ext>
            </a:extLst>
          </p:cNvPr>
          <p:cNvCxnSpPr>
            <a:cxnSpLocks/>
          </p:cNvCxnSpPr>
          <p:nvPr/>
        </p:nvCxnSpPr>
        <p:spPr>
          <a:xfrm flipH="1">
            <a:off x="7026949" y="4071933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5931A-BC1A-4AB3-94E7-4415F398A3A1}"/>
              </a:ext>
            </a:extLst>
          </p:cNvPr>
          <p:cNvCxnSpPr>
            <a:cxnSpLocks/>
          </p:cNvCxnSpPr>
          <p:nvPr/>
        </p:nvCxnSpPr>
        <p:spPr>
          <a:xfrm>
            <a:off x="7428578" y="4102295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B74ED0-6B03-4CD1-8D82-DE801FF7B63F}"/>
              </a:ext>
            </a:extLst>
          </p:cNvPr>
          <p:cNvCxnSpPr>
            <a:cxnSpLocks/>
          </p:cNvCxnSpPr>
          <p:nvPr/>
        </p:nvCxnSpPr>
        <p:spPr>
          <a:xfrm flipH="1">
            <a:off x="7750811" y="4090275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D6609264-74D6-4878-9FDD-F3E59F53D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9" y="4207391"/>
            <a:ext cx="2081194" cy="220821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CD9627-D169-4767-99A7-0E7B4AF51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6" y="4900832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178420"/>
            <a:ext cx="3691118" cy="396386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E0BDB73A-ED62-4CB5-9128-ABCD6DA0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14" y="3188505"/>
            <a:ext cx="3996461" cy="2797522"/>
          </a:xfrm>
          <a:prstGeom prst="rect">
            <a:avLst/>
          </a:prstGeom>
        </p:spPr>
      </p:pic>
      <p:pic>
        <p:nvPicPr>
          <p:cNvPr id="4" name="Picture 3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8CBD690F-2AE9-4BAB-8BB6-7E467F96A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" y="4142280"/>
            <a:ext cx="2211666" cy="23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4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65" y="893741"/>
            <a:ext cx="2895070" cy="396386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B7C5F51-D6C8-4E2D-84DB-9853AA08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" y="2475656"/>
            <a:ext cx="4320679" cy="4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71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65" y="1102847"/>
            <a:ext cx="2895070" cy="3545648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80483743-69F0-4B77-8F92-0D2E08F8F9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2" y="1449659"/>
            <a:ext cx="4873083" cy="48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1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880" y="1102847"/>
            <a:ext cx="2478240" cy="35456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DB0298-96B8-4A42-A9F8-53A80194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120"/>
            <a:ext cx="4374770" cy="44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355" y="692485"/>
            <a:ext cx="1597290" cy="3987130"/>
          </a:xfrm>
          <a:prstGeom prst="rect">
            <a:avLst/>
          </a:prstGeom>
        </p:spPr>
      </p:pic>
      <p:pic>
        <p:nvPicPr>
          <p:cNvPr id="3" name="Picture 2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852BDDE-C309-4C1F-B5E7-D9ACABDB8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1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880" y="1547171"/>
            <a:ext cx="2754692" cy="295339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C75AE81-F78C-4925-A084-7F4B570343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" y="3023866"/>
            <a:ext cx="4605454" cy="46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6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511" y="1020215"/>
            <a:ext cx="3192978" cy="348034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0A86E52-9446-4683-AB74-614CA91B0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" y="2296633"/>
            <a:ext cx="4407857" cy="44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0"/>
          <a:stretch/>
        </p:blipFill>
        <p:spPr>
          <a:xfrm>
            <a:off x="4648517" y="1020215"/>
            <a:ext cx="2894966" cy="2927317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37A4F5-D171-4D0E-8F4E-C79AD839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5" y="442438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1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183" y="1091653"/>
            <a:ext cx="2591633" cy="3480347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B6ECBBD1-DE6D-4A19-B095-3E669B6D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3" y="1728439"/>
            <a:ext cx="4075180" cy="4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8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>
          <a:xfrm>
            <a:off x="4800183" y="1126668"/>
            <a:ext cx="2591633" cy="2832015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49A706-C423-4F37-AB61-2C2A126F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77" y="370652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9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035" y="1281204"/>
            <a:ext cx="2957930" cy="3213432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EFA26A5F-C4F9-4CCC-87B1-D0FFFF34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288"/>
            <a:ext cx="4989579" cy="49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9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924" y="881153"/>
            <a:ext cx="2644151" cy="3776647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AB85847C-805B-4448-97B7-A09A0088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14" y="1884556"/>
            <a:ext cx="4755403" cy="47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342" y="1375217"/>
            <a:ext cx="3659316" cy="306819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94B3FD-EF99-44D5-BF2A-B33DE0A3C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09"/>
            <a:ext cx="4342808" cy="4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9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212" y="511797"/>
            <a:ext cx="3309576" cy="411735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F550049-1327-4D63-ADDD-FF2E02AE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7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892" y="-103990"/>
            <a:ext cx="2753491" cy="5390366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0ADD7DC4-5AC1-4055-B148-76271B9F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71" y="1807765"/>
            <a:ext cx="4876208" cy="48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5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326" y="1168375"/>
            <a:ext cx="969348" cy="398713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2E41EBA8-2BBE-40BE-8D08-0C1209B8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6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9007" y="329553"/>
            <a:ext cx="4298689" cy="4028142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121C231C-07EF-4C51-B0CC-9878C4958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59" y="1771185"/>
            <a:ext cx="4902228" cy="49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5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703" y="582888"/>
            <a:ext cx="4218526" cy="402814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DCB8453-D1D0-4848-A8A5-A398ACAA4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027" y="1031564"/>
            <a:ext cx="1913946" cy="401192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58BFEC-AEC0-48E0-805D-203FDE9D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62" y="3582143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9440" y="1097591"/>
            <a:ext cx="2601460" cy="3797666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8EA29C8B-06F2-4024-965E-4EFD69E1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91" y="1214964"/>
            <a:ext cx="2003355" cy="3797666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E709CE9B-D4D9-4849-B34A-440460D6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440F038-A879-4001-9B5B-98BB6EB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83" y="200438"/>
            <a:ext cx="1804572" cy="3987130"/>
          </a:xfrm>
          <a:prstGeom prst="rect">
            <a:avLst/>
          </a:prstGeom>
        </p:spPr>
      </p:pic>
      <p:pic>
        <p:nvPicPr>
          <p:cNvPr id="7" name="Picture 6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5F034070-7DDF-4523-A145-0E006EA8A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0</Words>
  <Application>Microsoft Office PowerPoint</Application>
  <PresentationFormat>Widescreen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Lee</dc:creator>
  <cp:lastModifiedBy>Christina Famiglietti</cp:lastModifiedBy>
  <cp:revision>22</cp:revision>
  <dcterms:created xsi:type="dcterms:W3CDTF">2020-10-08T09:44:58Z</dcterms:created>
  <dcterms:modified xsi:type="dcterms:W3CDTF">2021-03-18T13:04:46Z</dcterms:modified>
</cp:coreProperties>
</file>