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media1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media/media10.wav" ContentType="audio/x-wav"/>
  <Override PartName="/ppt/media/media11.wav" ContentType="audio/x-wav"/>
  <Override PartName="/ppt/media/media12.wav" ContentType="audio/x-wav"/>
  <Override PartName="/ppt/media/media1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91" r:id="rId3"/>
    <p:sldId id="257" r:id="rId4"/>
    <p:sldId id="258" r:id="rId5"/>
    <p:sldId id="265" r:id="rId6"/>
    <p:sldId id="266" r:id="rId7"/>
    <p:sldId id="302" r:id="rId8"/>
    <p:sldId id="296" r:id="rId9"/>
    <p:sldId id="303" r:id="rId10"/>
    <p:sldId id="297" r:id="rId11"/>
    <p:sldId id="299" r:id="rId12"/>
    <p:sldId id="300" r:id="rId13"/>
    <p:sldId id="304" r:id="rId14"/>
    <p:sldId id="259" r:id="rId15"/>
    <p:sldId id="305" r:id="rId16"/>
    <p:sldId id="306" r:id="rId17"/>
    <p:sldId id="260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272" r:id="rId26"/>
    <p:sldId id="271" r:id="rId27"/>
    <p:sldId id="314" r:id="rId28"/>
    <p:sldId id="315" r:id="rId29"/>
    <p:sldId id="316" r:id="rId30"/>
    <p:sldId id="261" r:id="rId31"/>
    <p:sldId id="262" r:id="rId32"/>
    <p:sldId id="263" r:id="rId33"/>
    <p:sldId id="264" r:id="rId34"/>
    <p:sldId id="268" r:id="rId35"/>
    <p:sldId id="269" r:id="rId36"/>
    <p:sldId id="270" r:id="rId37"/>
    <p:sldId id="317" r:id="rId38"/>
    <p:sldId id="323" r:id="rId39"/>
    <p:sldId id="318" r:id="rId40"/>
    <p:sldId id="319" r:id="rId41"/>
    <p:sldId id="320" r:id="rId42"/>
    <p:sldId id="321" r:id="rId43"/>
    <p:sldId id="322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11" autoAdjust="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F3386-E71A-4D5C-AD08-87F5EF627B6B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3CE7-0C4B-4E4D-83B0-B63C1E1B5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5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F3386-E71A-4D5C-AD08-87F5EF627B6B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3CE7-0C4B-4E4D-83B0-B63C1E1B5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547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F3386-E71A-4D5C-AD08-87F5EF627B6B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3CE7-0C4B-4E4D-83B0-B63C1E1B5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2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F3386-E71A-4D5C-AD08-87F5EF627B6B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3CE7-0C4B-4E4D-83B0-B63C1E1B5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912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F3386-E71A-4D5C-AD08-87F5EF627B6B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3CE7-0C4B-4E4D-83B0-B63C1E1B5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295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F3386-E71A-4D5C-AD08-87F5EF627B6B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3CE7-0C4B-4E4D-83B0-B63C1E1B5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434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F3386-E71A-4D5C-AD08-87F5EF627B6B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3CE7-0C4B-4E4D-83B0-B63C1E1B5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4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F3386-E71A-4D5C-AD08-87F5EF627B6B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3CE7-0C4B-4E4D-83B0-B63C1E1B5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511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F3386-E71A-4D5C-AD08-87F5EF627B6B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3CE7-0C4B-4E4D-83B0-B63C1E1B5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505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F3386-E71A-4D5C-AD08-87F5EF627B6B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3CE7-0C4B-4E4D-83B0-B63C1E1B5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055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F3386-E71A-4D5C-AD08-87F5EF627B6B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3CE7-0C4B-4E4D-83B0-B63C1E1B5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579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F3386-E71A-4D5C-AD08-87F5EF627B6B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A3CE7-0C4B-4E4D-83B0-B63C1E1B5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250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9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0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9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4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14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4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1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4.wav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audio" Target="../media/audio1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4.wav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audio" Target="../media/audio1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4.wav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audio" Target="../media/audio14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4.wav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6.png"/><Relationship Id="rId5" Type="http://schemas.openxmlformats.org/officeDocument/2006/relationships/image" Target="../media/image31.png"/><Relationship Id="rId4" Type="http://schemas.openxmlformats.org/officeDocument/2006/relationships/audio" Target="../media/audio14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6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4.wav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audio" Target="../media/audio14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4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4.wav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14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4.wav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8.png"/><Relationship Id="rId5" Type="http://schemas.openxmlformats.org/officeDocument/2006/relationships/image" Target="../media/image38.png"/><Relationship Id="rId4" Type="http://schemas.openxmlformats.org/officeDocument/2006/relationships/audio" Target="../media/audio14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8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4.wav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8.png"/><Relationship Id="rId5" Type="http://schemas.openxmlformats.org/officeDocument/2006/relationships/image" Target="../media/image40.png"/><Relationship Id="rId4" Type="http://schemas.openxmlformats.org/officeDocument/2006/relationships/audio" Target="../media/audio14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4.wav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8.png"/><Relationship Id="rId5" Type="http://schemas.openxmlformats.org/officeDocument/2006/relationships/image" Target="../media/image41.png"/><Relationship Id="rId4" Type="http://schemas.openxmlformats.org/officeDocument/2006/relationships/audio" Target="../media/audio14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8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8352487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9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oin.wav"/>
          </p:stSnd>
        </p:sndAc>
      </p:transition>
    </mc:Choice>
    <mc:Fallback xmlns="">
      <p:transition spd="slow">
        <p:checker/>
        <p:sndAc>
          <p:stSnd>
            <p:snd r:embed="rId4" name="coi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476672"/>
            <a:ext cx="7461355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7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48680"/>
            <a:ext cx="7488832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2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oin.wav"/>
          </p:stSnd>
        </p:sndAc>
      </p:transition>
    </mc:Choice>
    <mc:Fallback xmlns="">
      <p:transition spd="slow">
        <p:fade/>
        <p:sndAc>
          <p:stSnd>
            <p:snd r:embed="rId4" name="coi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692696"/>
            <a:ext cx="7383771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1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4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6672"/>
            <a:ext cx="7560840" cy="552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8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280920" cy="605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3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ashreg.wav"/>
          </p:stSnd>
        </p:sndAc>
      </p:transition>
    </mc:Choice>
    <mc:Fallback xmlns="">
      <p:transition spd="slow">
        <p:checker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404664"/>
            <a:ext cx="7610257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1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oin.wav"/>
          </p:stSnd>
        </p:sndAc>
      </p:transition>
    </mc:Choice>
    <mc:Fallback xmlns="">
      <p:transition spd="slow">
        <p:fade/>
        <p:sndAc>
          <p:stSnd>
            <p:snd r:embed="rId4" name="coi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814490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5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832441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748254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1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laser.wav"/>
          </p:stSnd>
        </p:sndAc>
      </p:transition>
    </mc:Choice>
    <mc:Fallback xmlns="">
      <p:transition spd="slow">
        <p:blinds dir="vert"/>
        <p:sndAc>
          <p:stSnd>
            <p:snd r:embed="rId4" name="las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2656"/>
            <a:ext cx="7763964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8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suction.wav"/>
          </p:stSnd>
        </p:sndAc>
      </p:transition>
    </mc:Choice>
    <mc:Fallback xmlns="">
      <p:transition spd="slow">
        <p:blinds dir="vert"/>
        <p:sndAc>
          <p:stSnd>
            <p:snd r:embed="rId4" name="suctio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2656"/>
            <a:ext cx="7592138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4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4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284484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4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2" name="bomb.wav"/>
          </p:stSnd>
        </p:sndAc>
      </p:transition>
    </mc:Choice>
    <mc:Fallback xmlns="">
      <p:transition spd="slow">
        <p:fade/>
        <p:sndAc>
          <p:stSnd>
            <p:snd r:embed="rId4" name="bomb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7632848" cy="555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04" y="548680"/>
            <a:ext cx="7610258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74948"/>
            <a:ext cx="8007126" cy="5790356"/>
          </a:xfrm>
          <a:prstGeom prst="rect">
            <a:avLst/>
          </a:prstGeom>
        </p:spPr>
      </p:pic>
      <p:pic>
        <p:nvPicPr>
          <p:cNvPr id="3" name="Lov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15816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himes.wav"/>
          </p:stSnd>
        </p:sndAc>
      </p:transition>
    </mc:Choice>
    <mc:Fallback xmlns="">
      <p:transition spd="slow">
        <p:checker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7890119" cy="5832648"/>
          </a:xfrm>
          <a:prstGeom prst="rect">
            <a:avLst/>
          </a:prstGeom>
        </p:spPr>
      </p:pic>
      <p:pic>
        <p:nvPicPr>
          <p:cNvPr id="3" name="Som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59832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chimes.wav"/>
          </p:stSnd>
        </p:sndAc>
      </p:transition>
    </mc:Choice>
    <mc:Fallback xmlns="">
      <p:transition spd="slow">
        <p:blinds dir="vert"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260648"/>
            <a:ext cx="8006637" cy="5904656"/>
          </a:xfrm>
          <a:prstGeom prst="rect">
            <a:avLst/>
          </a:prstGeom>
        </p:spPr>
      </p:pic>
      <p:pic>
        <p:nvPicPr>
          <p:cNvPr id="3" name="Com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31840" y="980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3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332656"/>
            <a:ext cx="7654027" cy="5616624"/>
          </a:xfrm>
          <a:prstGeom prst="rect">
            <a:avLst/>
          </a:prstGeom>
        </p:spPr>
      </p:pic>
      <p:pic>
        <p:nvPicPr>
          <p:cNvPr id="3" name="Ar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70300" y="1484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7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48680"/>
            <a:ext cx="7088420" cy="5184576"/>
          </a:xfrm>
          <a:prstGeom prst="rect">
            <a:avLst/>
          </a:prstGeom>
        </p:spPr>
      </p:pic>
      <p:pic>
        <p:nvPicPr>
          <p:cNvPr id="3" name="On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99792" y="1556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0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8157075" cy="5976664"/>
          </a:xfrm>
          <a:prstGeom prst="rect">
            <a:avLst/>
          </a:prstGeom>
        </p:spPr>
      </p:pic>
      <p:pic>
        <p:nvPicPr>
          <p:cNvPr id="3" name="Once Sound (1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9712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6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7420786" cy="5472608"/>
          </a:xfrm>
          <a:prstGeom prst="rect">
            <a:avLst/>
          </a:prstGeom>
        </p:spPr>
      </p:pic>
      <p:pic>
        <p:nvPicPr>
          <p:cNvPr id="3" name="Wher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0232" y="2276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1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3"/>
            <a:ext cx="7776864" cy="570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0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ashreg.wav"/>
          </p:stSnd>
        </p:sndAc>
      </p:transition>
    </mc:Choice>
    <mc:Fallback xmlns="">
      <p:transition spd="slow">
        <p:dissolv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88640"/>
            <a:ext cx="8313757" cy="6120680"/>
          </a:xfrm>
          <a:prstGeom prst="rect">
            <a:avLst/>
          </a:prstGeom>
        </p:spPr>
      </p:pic>
      <p:pic>
        <p:nvPicPr>
          <p:cNvPr id="3" name="Th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92080" y="1772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2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332656"/>
            <a:ext cx="8031843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himes.wav"/>
          </p:stSnd>
        </p:sndAc>
      </p:transition>
    </mc:Choice>
    <mc:Fallback xmlns="">
      <p:transition spd="slow">
        <p:blinds dir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88640"/>
            <a:ext cx="8124145" cy="5976664"/>
          </a:xfrm>
          <a:prstGeom prst="rect">
            <a:avLst/>
          </a:prstGeom>
        </p:spPr>
      </p:pic>
      <p:pic>
        <p:nvPicPr>
          <p:cNvPr id="3" name="Wa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80112" y="836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1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332656"/>
            <a:ext cx="8158083" cy="5832648"/>
          </a:xfrm>
          <a:prstGeom prst="rect">
            <a:avLst/>
          </a:prstGeom>
        </p:spPr>
      </p:pic>
      <p:pic>
        <p:nvPicPr>
          <p:cNvPr id="3" name="Look (1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76808" y="1412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1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260648"/>
            <a:ext cx="8019891" cy="5832648"/>
          </a:xfrm>
          <a:prstGeom prst="rect">
            <a:avLst/>
          </a:prstGeom>
        </p:spPr>
      </p:pic>
      <p:pic>
        <p:nvPicPr>
          <p:cNvPr id="3" name="Of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6096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2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8205486" cy="5904656"/>
          </a:xfrm>
          <a:prstGeom prst="rect">
            <a:avLst/>
          </a:prstGeom>
        </p:spPr>
      </p:pic>
      <p:pic>
        <p:nvPicPr>
          <p:cNvPr id="3" name="All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32695" y="1988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1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260648"/>
            <a:ext cx="8254415" cy="5976664"/>
          </a:xfrm>
          <a:prstGeom prst="rect">
            <a:avLst/>
          </a:prstGeom>
        </p:spPr>
      </p:pic>
      <p:pic>
        <p:nvPicPr>
          <p:cNvPr id="3" name="Sai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33966" y="908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2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915" y="243012"/>
            <a:ext cx="4225955" cy="30963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914" y="3339355"/>
            <a:ext cx="4225955" cy="30872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04" y="4149080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Contrast Emphasis</a:t>
            </a:r>
            <a:endParaRPr lang="en-GB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76176" y="908720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Usually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3068641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1556792"/>
            <a:ext cx="66247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 smtClean="0"/>
              <a:t>Regional Variations</a:t>
            </a:r>
            <a:endParaRPr lang="en-GB" sz="9600" dirty="0"/>
          </a:p>
        </p:txBody>
      </p:sp>
    </p:spTree>
    <p:extLst>
      <p:ext uri="{BB962C8B-B14F-4D97-AF65-F5344CB8AC3E}">
        <p14:creationId xmlns:p14="http://schemas.microsoft.com/office/powerpoint/2010/main" val="38479335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04664"/>
            <a:ext cx="4319726" cy="2755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284984"/>
            <a:ext cx="4319726" cy="275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78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22855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9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bomb.wav"/>
          </p:stSnd>
        </p:sndAc>
      </p:transition>
    </mc:Choice>
    <mc:Fallback xmlns="">
      <p:transition spd="slow">
        <p:fade/>
        <p:sndAc>
          <p:stSnd>
            <p:snd r:embed="rId4" name="bomb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035" y="307540"/>
            <a:ext cx="4464497" cy="28481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3" y="3284984"/>
            <a:ext cx="4464497" cy="284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322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28" y="620688"/>
            <a:ext cx="4253702" cy="2713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556" y="3501008"/>
            <a:ext cx="4253702" cy="271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179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32656"/>
            <a:ext cx="4392488" cy="28022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247504"/>
            <a:ext cx="4392488" cy="280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133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356992"/>
            <a:ext cx="4463742" cy="2847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85676"/>
            <a:ext cx="4463742" cy="284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56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4448"/>
            <a:ext cx="8211340" cy="598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76350"/>
      </p:ext>
    </p:extLst>
  </p:cSld>
  <p:clrMapOvr>
    <a:masterClrMapping/>
  </p:clrMapOvr>
  <p:transition spd="slow">
    <p:wheel spokes="1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18586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5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4" name="explod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031843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5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drumroll.wav"/>
          </p:stSnd>
        </p:sndAc>
      </p:transition>
    </mc:Choice>
    <mc:Fallback xmlns="">
      <p:transition spd="slow">
        <p:checker/>
        <p:sndAc>
          <p:stSnd>
            <p:snd r:embed="rId4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91468"/>
            <a:ext cx="7796223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9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4" name="explod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476672"/>
            <a:ext cx="7836715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6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bomb.wav"/>
          </p:stSnd>
        </p:sndAc>
      </p:transition>
    </mc:Choice>
    <mc:Fallback xmlns="">
      <p:transition spd="slow">
        <p:fade/>
        <p:sndAc>
          <p:stSnd>
            <p:snd r:embed="rId4" name="bomb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6071</TotalTime>
  <Words>5</Words>
  <Application>Microsoft Office PowerPoint</Application>
  <PresentationFormat>On-screen Show (4:3)</PresentationFormat>
  <Paragraphs>3</Paragraphs>
  <Slides>43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Default User</dc:creator>
  <cp:lastModifiedBy>Christina Famiglietti</cp:lastModifiedBy>
  <cp:revision>23</cp:revision>
  <dcterms:created xsi:type="dcterms:W3CDTF">2014-10-22T20:29:35Z</dcterms:created>
  <dcterms:modified xsi:type="dcterms:W3CDTF">2021-03-18T13:01:24Z</dcterms:modified>
</cp:coreProperties>
</file>