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791" r:id="rId2"/>
    <p:sldMasterId id="2147483803" r:id="rId3"/>
    <p:sldMasterId id="2147483824" r:id="rId4"/>
    <p:sldMasterId id="2147483836" r:id="rId5"/>
  </p:sldMasterIdLst>
  <p:notesMasterIdLst>
    <p:notesMasterId r:id="rId32"/>
  </p:notesMasterIdLst>
  <p:handoutMasterIdLst>
    <p:handoutMasterId r:id="rId33"/>
  </p:handoutMasterIdLst>
  <p:sldIdLst>
    <p:sldId id="352" r:id="rId6"/>
    <p:sldId id="429" r:id="rId7"/>
    <p:sldId id="462" r:id="rId8"/>
    <p:sldId id="463" r:id="rId9"/>
    <p:sldId id="472" r:id="rId10"/>
    <p:sldId id="464" r:id="rId11"/>
    <p:sldId id="465" r:id="rId12"/>
    <p:sldId id="466" r:id="rId13"/>
    <p:sldId id="468" r:id="rId14"/>
    <p:sldId id="483" r:id="rId15"/>
    <p:sldId id="484" r:id="rId16"/>
    <p:sldId id="485" r:id="rId17"/>
    <p:sldId id="486" r:id="rId18"/>
    <p:sldId id="471" r:id="rId19"/>
    <p:sldId id="487" r:id="rId20"/>
    <p:sldId id="488" r:id="rId21"/>
    <p:sldId id="490" r:id="rId22"/>
    <p:sldId id="491" r:id="rId23"/>
    <p:sldId id="492" r:id="rId24"/>
    <p:sldId id="493" r:id="rId25"/>
    <p:sldId id="495" r:id="rId26"/>
    <p:sldId id="496" r:id="rId27"/>
    <p:sldId id="498" r:id="rId28"/>
    <p:sldId id="500" r:id="rId29"/>
    <p:sldId id="497" r:id="rId30"/>
    <p:sldId id="426" r:id="rId31"/>
  </p:sldIdLst>
  <p:sldSz cx="9144000" cy="5143500" type="screen16x9"/>
  <p:notesSz cx="6808788" cy="9940925"/>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D6"/>
    <a:srgbClr val="FCB504"/>
    <a:srgbClr val="FDB603"/>
    <a:srgbClr val="FD6F6F"/>
    <a:srgbClr val="EEB500"/>
    <a:srgbClr val="00EEC1"/>
    <a:srgbClr val="00FFCC"/>
    <a:srgbClr val="00CC99"/>
    <a:srgbClr val="A4B2A5"/>
    <a:srgbClr val="F35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0" autoAdjust="0"/>
    <p:restoredTop sz="87170" autoAdjust="0"/>
  </p:normalViewPr>
  <p:slideViewPr>
    <p:cSldViewPr>
      <p:cViewPr varScale="1">
        <p:scale>
          <a:sx n="131" d="100"/>
          <a:sy n="131" d="100"/>
        </p:scale>
        <p:origin x="150" y="12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2BD7B1-461B-4E38-BFDE-FE5D113486FC}"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5A9509C3-1D9D-4566-9EDD-1FC4FEB241C7}">
      <dgm:prSet phldrT="[Text]"/>
      <dgm:spPr>
        <a:solidFill>
          <a:srgbClr val="009ED6"/>
        </a:solidFill>
      </dgm:spPr>
      <dgm:t>
        <a:bodyPr/>
        <a:lstStyle/>
        <a:p>
          <a:r>
            <a:rPr lang="en-GB" dirty="0"/>
            <a:t>Drugs, alcohol and tobacco</a:t>
          </a:r>
        </a:p>
      </dgm:t>
    </dgm:pt>
    <dgm:pt modelId="{07A2FEAC-1B27-4E17-AD93-717EBF79FE46}" type="parTrans" cxnId="{65C666E1-3959-4869-A6D2-82FC358F5F0E}">
      <dgm:prSet/>
      <dgm:spPr/>
      <dgm:t>
        <a:bodyPr/>
        <a:lstStyle/>
        <a:p>
          <a:endParaRPr lang="en-GB"/>
        </a:p>
      </dgm:t>
    </dgm:pt>
    <dgm:pt modelId="{23555716-31B0-4D54-BD79-8138246F8C4B}" type="sibTrans" cxnId="{65C666E1-3959-4869-A6D2-82FC358F5F0E}">
      <dgm:prSet/>
      <dgm:spPr>
        <a:solidFill>
          <a:srgbClr val="9CC65F"/>
        </a:solidFill>
      </dgm:spPr>
      <dgm:t>
        <a:bodyPr/>
        <a:lstStyle/>
        <a:p>
          <a:r>
            <a:rPr lang="en-GB" dirty="0"/>
            <a:t>Nutrition</a:t>
          </a:r>
        </a:p>
      </dgm:t>
    </dgm:pt>
    <dgm:pt modelId="{43210318-6F07-4B8C-9F94-1F60C75B0906}">
      <dgm:prSet phldrT="[Text]" phldr="1"/>
      <dgm:spPr/>
      <dgm:t>
        <a:bodyPr/>
        <a:lstStyle/>
        <a:p>
          <a:endParaRPr lang="en-GB" dirty="0"/>
        </a:p>
      </dgm:t>
    </dgm:pt>
    <dgm:pt modelId="{D1E6A1B1-DBA0-4EF7-893C-B316E2983C72}" type="parTrans" cxnId="{89FAF2B5-4EA0-46FD-AD4D-EC9C7DFB59B9}">
      <dgm:prSet/>
      <dgm:spPr/>
      <dgm:t>
        <a:bodyPr/>
        <a:lstStyle/>
        <a:p>
          <a:endParaRPr lang="en-GB"/>
        </a:p>
      </dgm:t>
    </dgm:pt>
    <dgm:pt modelId="{BBC6A1B7-AD52-4C82-AF3B-5BFC12622F3E}" type="sibTrans" cxnId="{89FAF2B5-4EA0-46FD-AD4D-EC9C7DFB59B9}">
      <dgm:prSet/>
      <dgm:spPr/>
      <dgm:t>
        <a:bodyPr/>
        <a:lstStyle/>
        <a:p>
          <a:endParaRPr lang="en-GB"/>
        </a:p>
      </dgm:t>
    </dgm:pt>
    <dgm:pt modelId="{E664B32F-A393-4D12-8649-C98347FBF179}">
      <dgm:prSet phldrT="[Text]" custT="1"/>
      <dgm:spPr>
        <a:solidFill>
          <a:srgbClr val="F9B135"/>
        </a:solidFill>
      </dgm:spPr>
      <dgm:t>
        <a:bodyPr/>
        <a:lstStyle/>
        <a:p>
          <a:r>
            <a:rPr lang="en-GB" sz="1200" dirty="0"/>
            <a:t>Obesity</a:t>
          </a:r>
          <a:endParaRPr lang="en-GB" sz="700" dirty="0"/>
        </a:p>
      </dgm:t>
    </dgm:pt>
    <dgm:pt modelId="{306CA91C-5DFA-4140-95ED-481085CBC922}" type="parTrans" cxnId="{D121981C-30C3-43FB-8C24-AFDDBD2953B6}">
      <dgm:prSet/>
      <dgm:spPr/>
      <dgm:t>
        <a:bodyPr/>
        <a:lstStyle/>
        <a:p>
          <a:endParaRPr lang="en-GB"/>
        </a:p>
      </dgm:t>
    </dgm:pt>
    <dgm:pt modelId="{19BEB29A-32AA-4434-86E3-B84176B39FAE}" type="sibTrans" cxnId="{D121981C-30C3-43FB-8C24-AFDDBD2953B6}">
      <dgm:prSet/>
      <dgm:spPr>
        <a:solidFill>
          <a:srgbClr val="E13D4D"/>
        </a:solidFill>
      </dgm:spPr>
      <dgm:t>
        <a:bodyPr/>
        <a:lstStyle/>
        <a:p>
          <a:r>
            <a:rPr lang="en-GB" dirty="0"/>
            <a:t>RSE</a:t>
          </a:r>
        </a:p>
      </dgm:t>
    </dgm:pt>
    <dgm:pt modelId="{5B0DA0DE-1CAE-4982-875C-B58C785B931B}">
      <dgm:prSet phldrT="[Text]" phldr="1"/>
      <dgm:spPr/>
      <dgm:t>
        <a:bodyPr/>
        <a:lstStyle/>
        <a:p>
          <a:endParaRPr lang="en-GB"/>
        </a:p>
      </dgm:t>
    </dgm:pt>
    <dgm:pt modelId="{E03E954C-1512-40F3-BE2A-F89FCEB57A3D}" type="parTrans" cxnId="{DDFD72E1-4263-414D-ADFF-24D9634098F5}">
      <dgm:prSet/>
      <dgm:spPr/>
      <dgm:t>
        <a:bodyPr/>
        <a:lstStyle/>
        <a:p>
          <a:endParaRPr lang="en-GB"/>
        </a:p>
      </dgm:t>
    </dgm:pt>
    <dgm:pt modelId="{7817E457-F5F4-4261-820D-FF4E5BC5B683}" type="sibTrans" cxnId="{DDFD72E1-4263-414D-ADFF-24D9634098F5}">
      <dgm:prSet/>
      <dgm:spPr/>
      <dgm:t>
        <a:bodyPr/>
        <a:lstStyle/>
        <a:p>
          <a:endParaRPr lang="en-GB"/>
        </a:p>
      </dgm:t>
    </dgm:pt>
    <dgm:pt modelId="{BF4B2054-8E11-43FD-BDDE-14C4850044F6}">
      <dgm:prSet phldrT="[Text]" custT="1"/>
      <dgm:spPr>
        <a:solidFill>
          <a:srgbClr val="009ED6"/>
        </a:solidFill>
      </dgm:spPr>
      <dgm:t>
        <a:bodyPr/>
        <a:lstStyle/>
        <a:p>
          <a:r>
            <a:rPr lang="en-GB" sz="1200" dirty="0"/>
            <a:t>Equality</a:t>
          </a:r>
        </a:p>
      </dgm:t>
    </dgm:pt>
    <dgm:pt modelId="{EF5FA4AC-81D5-48F6-820F-9D3A8F4E6586}" type="parTrans" cxnId="{2B76999B-EF2F-4121-9DB7-F73231F634C3}">
      <dgm:prSet/>
      <dgm:spPr/>
      <dgm:t>
        <a:bodyPr/>
        <a:lstStyle/>
        <a:p>
          <a:endParaRPr lang="en-GB"/>
        </a:p>
      </dgm:t>
    </dgm:pt>
    <dgm:pt modelId="{E94E6960-ED47-4CC9-A810-E05BC9AC48CA}" type="sibTrans" cxnId="{2B76999B-EF2F-4121-9DB7-F73231F634C3}">
      <dgm:prSet/>
      <dgm:spPr>
        <a:solidFill>
          <a:srgbClr val="FFC000"/>
        </a:solidFill>
      </dgm:spPr>
      <dgm:t>
        <a:bodyPr/>
        <a:lstStyle/>
        <a:p>
          <a:r>
            <a:rPr lang="en-GB" dirty="0"/>
            <a:t>E-safety</a:t>
          </a:r>
        </a:p>
      </dgm:t>
    </dgm:pt>
    <dgm:pt modelId="{DDA5D538-4E25-4F29-8FA6-13F11124A32D}">
      <dgm:prSet phldrT="[Text]" phldr="1"/>
      <dgm:spPr/>
      <dgm:t>
        <a:bodyPr/>
        <a:lstStyle/>
        <a:p>
          <a:endParaRPr lang="en-GB"/>
        </a:p>
      </dgm:t>
    </dgm:pt>
    <dgm:pt modelId="{95987C61-9FCC-4942-B64A-85756B5D7FC0}" type="parTrans" cxnId="{7AC8E4AF-8852-432F-8F86-D62AC7B274BF}">
      <dgm:prSet/>
      <dgm:spPr/>
      <dgm:t>
        <a:bodyPr/>
        <a:lstStyle/>
        <a:p>
          <a:endParaRPr lang="en-GB"/>
        </a:p>
      </dgm:t>
    </dgm:pt>
    <dgm:pt modelId="{BA29B589-AEBE-4667-9152-C3253EB1D9E9}" type="sibTrans" cxnId="{7AC8E4AF-8852-432F-8F86-D62AC7B274BF}">
      <dgm:prSet/>
      <dgm:spPr/>
      <dgm:t>
        <a:bodyPr/>
        <a:lstStyle/>
        <a:p>
          <a:endParaRPr lang="en-GB"/>
        </a:p>
      </dgm:t>
    </dgm:pt>
    <dgm:pt modelId="{89418A89-C587-4F11-A3C5-FFB0E8526531}">
      <dgm:prSet custT="1"/>
      <dgm:spPr>
        <a:solidFill>
          <a:srgbClr val="9CC65F"/>
        </a:solidFill>
      </dgm:spPr>
      <dgm:t>
        <a:bodyPr/>
        <a:lstStyle/>
        <a:p>
          <a:r>
            <a:rPr lang="en-GB" sz="900" dirty="0"/>
            <a:t>Mental health and resilience</a:t>
          </a:r>
        </a:p>
      </dgm:t>
    </dgm:pt>
    <dgm:pt modelId="{ED25D640-31CA-442A-9FBF-4ED89ABFC670}" type="parTrans" cxnId="{08C41FAC-8D20-4CA5-822C-173727442913}">
      <dgm:prSet/>
      <dgm:spPr/>
      <dgm:t>
        <a:bodyPr/>
        <a:lstStyle/>
        <a:p>
          <a:endParaRPr lang="en-GB"/>
        </a:p>
      </dgm:t>
    </dgm:pt>
    <dgm:pt modelId="{E54E3FB1-F646-4137-A56D-5301197CD862}" type="sibTrans" cxnId="{08C41FAC-8D20-4CA5-822C-173727442913}">
      <dgm:prSet/>
      <dgm:spPr>
        <a:solidFill>
          <a:srgbClr val="9CC65F"/>
        </a:solidFill>
      </dgm:spPr>
      <dgm:t>
        <a:bodyPr/>
        <a:lstStyle/>
        <a:p>
          <a:r>
            <a:rPr lang="en-GB" dirty="0"/>
            <a:t>Stress and anxiety</a:t>
          </a:r>
        </a:p>
      </dgm:t>
    </dgm:pt>
    <dgm:pt modelId="{F12C40DB-374F-41F2-A984-9AD761130597}">
      <dgm:prSet/>
      <dgm:spPr>
        <a:solidFill>
          <a:srgbClr val="009ED6"/>
        </a:solidFill>
      </dgm:spPr>
      <dgm:t>
        <a:bodyPr/>
        <a:lstStyle/>
        <a:p>
          <a:r>
            <a:rPr lang="en-GB" dirty="0"/>
            <a:t>Managing risks</a:t>
          </a:r>
        </a:p>
      </dgm:t>
    </dgm:pt>
    <dgm:pt modelId="{5E7B1025-DF7B-4994-9F0F-D0B395023528}" type="parTrans" cxnId="{9FCBF34D-2985-45B6-BEB6-18236A97CD49}">
      <dgm:prSet/>
      <dgm:spPr/>
      <dgm:t>
        <a:bodyPr/>
        <a:lstStyle/>
        <a:p>
          <a:endParaRPr lang="en-GB"/>
        </a:p>
      </dgm:t>
    </dgm:pt>
    <dgm:pt modelId="{2F852CDD-5581-43B6-8E58-E06544C84AB2}" type="sibTrans" cxnId="{9FCBF34D-2985-45B6-BEB6-18236A97CD49}">
      <dgm:prSet/>
      <dgm:spPr>
        <a:solidFill>
          <a:srgbClr val="E13D4D"/>
        </a:solidFill>
      </dgm:spPr>
      <dgm:t>
        <a:bodyPr/>
        <a:lstStyle/>
        <a:p>
          <a:r>
            <a:rPr lang="en-GB" dirty="0"/>
            <a:t>Bullying and friendship</a:t>
          </a:r>
        </a:p>
      </dgm:t>
    </dgm:pt>
    <dgm:pt modelId="{F068AE13-D7E9-48FB-B50C-F034640B4D74}">
      <dgm:prSet custT="1"/>
      <dgm:spPr>
        <a:solidFill>
          <a:srgbClr val="F9B135"/>
        </a:solidFill>
      </dgm:spPr>
      <dgm:t>
        <a:bodyPr/>
        <a:lstStyle/>
        <a:p>
          <a:r>
            <a:rPr lang="en-GB" sz="1200" dirty="0"/>
            <a:t>Safeguarding</a:t>
          </a:r>
        </a:p>
      </dgm:t>
    </dgm:pt>
    <dgm:pt modelId="{E756880E-D8BA-408C-B6D1-364EE745E68B}" type="parTrans" cxnId="{C5B8D25D-7265-46F6-B6EE-64974698B491}">
      <dgm:prSet/>
      <dgm:spPr/>
      <dgm:t>
        <a:bodyPr/>
        <a:lstStyle/>
        <a:p>
          <a:endParaRPr lang="en-GB"/>
        </a:p>
      </dgm:t>
    </dgm:pt>
    <dgm:pt modelId="{5EAEACA9-3272-46B1-85C8-BBA9268063D6}" type="sibTrans" cxnId="{C5B8D25D-7265-46F6-B6EE-64974698B491}">
      <dgm:prSet/>
      <dgm:spPr>
        <a:solidFill>
          <a:srgbClr val="9CC65F"/>
        </a:solidFill>
      </dgm:spPr>
      <dgm:t>
        <a:bodyPr/>
        <a:lstStyle/>
        <a:p>
          <a:r>
            <a:rPr lang="en-GB" dirty="0"/>
            <a:t>Gender </a:t>
          </a:r>
        </a:p>
      </dgm:t>
    </dgm:pt>
    <dgm:pt modelId="{B53AE99A-5C9A-4102-BFFA-C40759175EA2}">
      <dgm:prSet custT="1"/>
      <dgm:spPr>
        <a:solidFill>
          <a:srgbClr val="FFC000"/>
        </a:solidFill>
      </dgm:spPr>
      <dgm:t>
        <a:bodyPr/>
        <a:lstStyle/>
        <a:p>
          <a:r>
            <a:rPr lang="en-GB" sz="1000" dirty="0"/>
            <a:t>Managing emotions</a:t>
          </a:r>
        </a:p>
      </dgm:t>
    </dgm:pt>
    <dgm:pt modelId="{4DB5CDDA-C4E2-473A-B26C-2D58E1174FD4}" type="parTrans" cxnId="{A3D62821-D968-4122-B85E-84EBC4E2B068}">
      <dgm:prSet/>
      <dgm:spPr/>
      <dgm:t>
        <a:bodyPr/>
        <a:lstStyle/>
        <a:p>
          <a:endParaRPr lang="en-GB"/>
        </a:p>
      </dgm:t>
    </dgm:pt>
    <dgm:pt modelId="{73AD7156-86D6-41EB-AC3E-47BC05A14206}" type="sibTrans" cxnId="{A3D62821-D968-4122-B85E-84EBC4E2B068}">
      <dgm:prSet/>
      <dgm:spPr>
        <a:solidFill>
          <a:srgbClr val="F9B135"/>
        </a:solidFill>
      </dgm:spPr>
      <dgm:t>
        <a:bodyPr/>
        <a:lstStyle/>
        <a:p>
          <a:r>
            <a:rPr lang="en-GB" dirty="0"/>
            <a:t>Prevent</a:t>
          </a:r>
        </a:p>
      </dgm:t>
    </dgm:pt>
    <dgm:pt modelId="{5BB48839-4ED5-4F0D-9FEE-9C05068429FC}">
      <dgm:prSet custT="1"/>
      <dgm:spPr>
        <a:solidFill>
          <a:srgbClr val="009ED6"/>
        </a:solidFill>
      </dgm:spPr>
      <dgm:t>
        <a:bodyPr/>
        <a:lstStyle/>
        <a:p>
          <a:r>
            <a:rPr lang="en-GB" sz="1100" dirty="0"/>
            <a:t>Keeping safe</a:t>
          </a:r>
        </a:p>
      </dgm:t>
    </dgm:pt>
    <dgm:pt modelId="{A16248D2-4E87-4077-9A18-B5B22F09437B}" type="parTrans" cxnId="{CD0B40CB-35EA-4FA1-B209-A7A20F86592A}">
      <dgm:prSet/>
      <dgm:spPr/>
      <dgm:t>
        <a:bodyPr/>
        <a:lstStyle/>
        <a:p>
          <a:endParaRPr lang="en-GB"/>
        </a:p>
      </dgm:t>
    </dgm:pt>
    <dgm:pt modelId="{2198A204-289C-4ABF-859C-C3AEB8EFF49C}" type="sibTrans" cxnId="{CD0B40CB-35EA-4FA1-B209-A7A20F86592A}">
      <dgm:prSet/>
      <dgm:spPr>
        <a:solidFill>
          <a:srgbClr val="E13D4D"/>
        </a:solidFill>
      </dgm:spPr>
      <dgm:t>
        <a:bodyPr/>
        <a:lstStyle/>
        <a:p>
          <a:r>
            <a:rPr lang="en-GB" dirty="0"/>
            <a:t>FGM</a:t>
          </a:r>
        </a:p>
      </dgm:t>
    </dgm:pt>
    <dgm:pt modelId="{48FC5217-A695-45B6-875A-157B33F3DFC9}">
      <dgm:prSet/>
      <dgm:spPr>
        <a:solidFill>
          <a:srgbClr val="009ED6"/>
        </a:solidFill>
      </dgm:spPr>
      <dgm:t>
        <a:bodyPr/>
        <a:lstStyle/>
        <a:p>
          <a:r>
            <a:rPr lang="en-GB" dirty="0"/>
            <a:t>Social skills</a:t>
          </a:r>
        </a:p>
      </dgm:t>
    </dgm:pt>
    <dgm:pt modelId="{808A94E6-D044-4D02-BCC1-B02065DF7FDE}" type="parTrans" cxnId="{A7934728-EE67-48D3-8C34-11702493F7F8}">
      <dgm:prSet/>
      <dgm:spPr/>
      <dgm:t>
        <a:bodyPr/>
        <a:lstStyle/>
        <a:p>
          <a:endParaRPr lang="en-GB"/>
        </a:p>
      </dgm:t>
    </dgm:pt>
    <dgm:pt modelId="{76C29E2F-3C76-4EBC-B734-A5E6C6568B62}" type="sibTrans" cxnId="{A7934728-EE67-48D3-8C34-11702493F7F8}">
      <dgm:prSet/>
      <dgm:spPr>
        <a:solidFill>
          <a:srgbClr val="E13D4D"/>
        </a:solidFill>
      </dgm:spPr>
      <dgm:t>
        <a:bodyPr/>
        <a:lstStyle/>
        <a:p>
          <a:r>
            <a:rPr lang="en-GB" dirty="0"/>
            <a:t>Conflict resolution</a:t>
          </a:r>
        </a:p>
      </dgm:t>
    </dgm:pt>
    <dgm:pt modelId="{7D7564C4-30D3-48C7-A7E7-817F25982957}">
      <dgm:prSet/>
      <dgm:spPr>
        <a:solidFill>
          <a:srgbClr val="E13D4D"/>
        </a:solidFill>
      </dgm:spPr>
      <dgm:t>
        <a:bodyPr/>
        <a:lstStyle/>
        <a:p>
          <a:r>
            <a:rPr lang="en-GB" dirty="0"/>
            <a:t>Where to get help</a:t>
          </a:r>
        </a:p>
      </dgm:t>
    </dgm:pt>
    <dgm:pt modelId="{CC55FF45-A3D8-4B29-85A9-9BF2C6F671FD}" type="parTrans" cxnId="{109ADAD8-565E-4E89-80DF-9D82462AD7B7}">
      <dgm:prSet/>
      <dgm:spPr/>
      <dgm:t>
        <a:bodyPr/>
        <a:lstStyle/>
        <a:p>
          <a:endParaRPr lang="en-GB"/>
        </a:p>
      </dgm:t>
    </dgm:pt>
    <dgm:pt modelId="{ADB18D77-088A-498F-8628-EE26D300906C}" type="sibTrans" cxnId="{109ADAD8-565E-4E89-80DF-9D82462AD7B7}">
      <dgm:prSet/>
      <dgm:spPr>
        <a:solidFill>
          <a:srgbClr val="9CC65F"/>
        </a:solidFill>
      </dgm:spPr>
      <dgm:t>
        <a:bodyPr/>
        <a:lstStyle/>
        <a:p>
          <a:r>
            <a:rPr lang="en-GB" dirty="0"/>
            <a:t>poverty</a:t>
          </a:r>
        </a:p>
      </dgm:t>
    </dgm:pt>
    <dgm:pt modelId="{76BA5F77-5557-47B9-9C90-2B5B125876AB}">
      <dgm:prSet custT="1"/>
      <dgm:spPr>
        <a:solidFill>
          <a:srgbClr val="009ED6"/>
        </a:solidFill>
      </dgm:spPr>
      <dgm:t>
        <a:bodyPr/>
        <a:lstStyle/>
        <a:p>
          <a:r>
            <a:rPr lang="en-GB" sz="1400" dirty="0"/>
            <a:t>charity</a:t>
          </a:r>
        </a:p>
      </dgm:t>
    </dgm:pt>
    <dgm:pt modelId="{EF901975-36E6-40E4-8F94-853F5E9D5979}" type="parTrans" cxnId="{0A707522-2FEF-4714-A0E2-D773AD046384}">
      <dgm:prSet/>
      <dgm:spPr/>
      <dgm:t>
        <a:bodyPr/>
        <a:lstStyle/>
        <a:p>
          <a:endParaRPr lang="en-GB"/>
        </a:p>
      </dgm:t>
    </dgm:pt>
    <dgm:pt modelId="{8F768336-33A4-4905-B408-845C4EB3E15D}" type="sibTrans" cxnId="{0A707522-2FEF-4714-A0E2-D773AD046384}">
      <dgm:prSet/>
      <dgm:spPr>
        <a:solidFill>
          <a:srgbClr val="F9B135"/>
        </a:solidFill>
      </dgm:spPr>
      <dgm:t>
        <a:bodyPr/>
        <a:lstStyle/>
        <a:p>
          <a:r>
            <a:rPr lang="en-GB" dirty="0"/>
            <a:t>The needs of others</a:t>
          </a:r>
        </a:p>
      </dgm:t>
    </dgm:pt>
    <dgm:pt modelId="{7FB9C9B1-60E5-47C7-A794-7C9C3A67F17B}">
      <dgm:prSet custT="1"/>
      <dgm:spPr>
        <a:solidFill>
          <a:srgbClr val="009ED6"/>
        </a:solidFill>
      </dgm:spPr>
      <dgm:t>
        <a:bodyPr/>
        <a:lstStyle/>
        <a:p>
          <a:r>
            <a:rPr lang="en-GB" sz="1400" dirty="0"/>
            <a:t>British Values </a:t>
          </a:r>
        </a:p>
      </dgm:t>
    </dgm:pt>
    <dgm:pt modelId="{F95F9746-1508-4017-8186-D6805E2FB7C6}" type="parTrans" cxnId="{66C0E622-F107-4244-96CA-E1DD2295F896}">
      <dgm:prSet/>
      <dgm:spPr/>
      <dgm:t>
        <a:bodyPr/>
        <a:lstStyle/>
        <a:p>
          <a:endParaRPr lang="en-GB"/>
        </a:p>
      </dgm:t>
    </dgm:pt>
    <dgm:pt modelId="{5EE7508F-D7F6-4544-80D6-F2F033D59CD0}" type="sibTrans" cxnId="{66C0E622-F107-4244-96CA-E1DD2295F896}">
      <dgm:prSet/>
      <dgm:spPr/>
      <dgm:t>
        <a:bodyPr/>
        <a:lstStyle/>
        <a:p>
          <a:r>
            <a:rPr lang="en-GB" dirty="0"/>
            <a:t>Rights and needs</a:t>
          </a:r>
        </a:p>
      </dgm:t>
    </dgm:pt>
    <dgm:pt modelId="{10C3BE9E-7A31-4C46-9014-4EEC4C0F91E8}" type="pres">
      <dgm:prSet presAssocID="{662BD7B1-461B-4E38-BFDE-FE5D113486FC}" presName="Name0" presStyleCnt="0">
        <dgm:presLayoutVars>
          <dgm:chMax/>
          <dgm:chPref/>
          <dgm:dir/>
          <dgm:animLvl val="lvl"/>
        </dgm:presLayoutVars>
      </dgm:prSet>
      <dgm:spPr/>
      <dgm:t>
        <a:bodyPr/>
        <a:lstStyle/>
        <a:p>
          <a:endParaRPr lang="en-GB"/>
        </a:p>
      </dgm:t>
    </dgm:pt>
    <dgm:pt modelId="{B59654F7-3186-42F4-8684-B76961298F3F}" type="pres">
      <dgm:prSet presAssocID="{5A9509C3-1D9D-4566-9EDD-1FC4FEB241C7}" presName="composite" presStyleCnt="0"/>
      <dgm:spPr/>
    </dgm:pt>
    <dgm:pt modelId="{46AEA609-EB55-4551-9AEF-C085038F4E03}" type="pres">
      <dgm:prSet presAssocID="{5A9509C3-1D9D-4566-9EDD-1FC4FEB241C7}" presName="Parent1" presStyleLbl="node1" presStyleIdx="0" presStyleCnt="24">
        <dgm:presLayoutVars>
          <dgm:chMax val="1"/>
          <dgm:chPref val="1"/>
          <dgm:bulletEnabled val="1"/>
        </dgm:presLayoutVars>
      </dgm:prSet>
      <dgm:spPr/>
      <dgm:t>
        <a:bodyPr/>
        <a:lstStyle/>
        <a:p>
          <a:endParaRPr lang="en-GB"/>
        </a:p>
      </dgm:t>
    </dgm:pt>
    <dgm:pt modelId="{9FC950DB-66C6-408A-ACE3-09FE6D1DC6C3}" type="pres">
      <dgm:prSet presAssocID="{5A9509C3-1D9D-4566-9EDD-1FC4FEB241C7}" presName="Childtext1" presStyleLbl="revTx" presStyleIdx="0" presStyleCnt="12">
        <dgm:presLayoutVars>
          <dgm:chMax val="0"/>
          <dgm:chPref val="0"/>
          <dgm:bulletEnabled val="1"/>
        </dgm:presLayoutVars>
      </dgm:prSet>
      <dgm:spPr/>
      <dgm:t>
        <a:bodyPr/>
        <a:lstStyle/>
        <a:p>
          <a:endParaRPr lang="en-GB"/>
        </a:p>
      </dgm:t>
    </dgm:pt>
    <dgm:pt modelId="{53521223-5508-4978-A9AC-F52A7CB9A263}" type="pres">
      <dgm:prSet presAssocID="{5A9509C3-1D9D-4566-9EDD-1FC4FEB241C7}" presName="BalanceSpacing" presStyleCnt="0"/>
      <dgm:spPr/>
    </dgm:pt>
    <dgm:pt modelId="{2461C6E2-914F-4C7D-B654-CE3DC0E4EF2C}" type="pres">
      <dgm:prSet presAssocID="{5A9509C3-1D9D-4566-9EDD-1FC4FEB241C7}" presName="BalanceSpacing1" presStyleCnt="0"/>
      <dgm:spPr/>
    </dgm:pt>
    <dgm:pt modelId="{9DD545F2-618D-491A-BD5B-223244F64BC5}" type="pres">
      <dgm:prSet presAssocID="{23555716-31B0-4D54-BD79-8138246F8C4B}" presName="Accent1Text" presStyleLbl="node1" presStyleIdx="1" presStyleCnt="24"/>
      <dgm:spPr/>
      <dgm:t>
        <a:bodyPr/>
        <a:lstStyle/>
        <a:p>
          <a:endParaRPr lang="en-GB"/>
        </a:p>
      </dgm:t>
    </dgm:pt>
    <dgm:pt modelId="{2ED2396F-B228-4AA4-B5E9-48DCCE24D675}" type="pres">
      <dgm:prSet presAssocID="{23555716-31B0-4D54-BD79-8138246F8C4B}" presName="spaceBetweenRectangles" presStyleCnt="0"/>
      <dgm:spPr/>
    </dgm:pt>
    <dgm:pt modelId="{938304DD-B474-4B66-A43B-149E10BF7F6B}" type="pres">
      <dgm:prSet presAssocID="{E664B32F-A393-4D12-8649-C98347FBF179}" presName="composite" presStyleCnt="0"/>
      <dgm:spPr/>
    </dgm:pt>
    <dgm:pt modelId="{E1922B0F-744F-4619-BFD7-E8DAB61FF297}" type="pres">
      <dgm:prSet presAssocID="{E664B32F-A393-4D12-8649-C98347FBF179}" presName="Parent1" presStyleLbl="node1" presStyleIdx="2" presStyleCnt="24">
        <dgm:presLayoutVars>
          <dgm:chMax val="1"/>
          <dgm:chPref val="1"/>
          <dgm:bulletEnabled val="1"/>
        </dgm:presLayoutVars>
      </dgm:prSet>
      <dgm:spPr/>
      <dgm:t>
        <a:bodyPr/>
        <a:lstStyle/>
        <a:p>
          <a:endParaRPr lang="en-GB"/>
        </a:p>
      </dgm:t>
    </dgm:pt>
    <dgm:pt modelId="{CEBF8DE9-9110-4F68-9E60-13F37CABFAE0}" type="pres">
      <dgm:prSet presAssocID="{E664B32F-A393-4D12-8649-C98347FBF179}" presName="Childtext1" presStyleLbl="revTx" presStyleIdx="1" presStyleCnt="12">
        <dgm:presLayoutVars>
          <dgm:chMax val="0"/>
          <dgm:chPref val="0"/>
          <dgm:bulletEnabled val="1"/>
        </dgm:presLayoutVars>
      </dgm:prSet>
      <dgm:spPr/>
      <dgm:t>
        <a:bodyPr/>
        <a:lstStyle/>
        <a:p>
          <a:endParaRPr lang="en-GB"/>
        </a:p>
      </dgm:t>
    </dgm:pt>
    <dgm:pt modelId="{8DFFE460-EB2E-450D-B1C4-87E4B2269262}" type="pres">
      <dgm:prSet presAssocID="{E664B32F-A393-4D12-8649-C98347FBF179}" presName="BalanceSpacing" presStyleCnt="0"/>
      <dgm:spPr/>
    </dgm:pt>
    <dgm:pt modelId="{0740A0F4-B333-4AA3-9BB6-8BA71DDE2B80}" type="pres">
      <dgm:prSet presAssocID="{E664B32F-A393-4D12-8649-C98347FBF179}" presName="BalanceSpacing1" presStyleCnt="0"/>
      <dgm:spPr/>
    </dgm:pt>
    <dgm:pt modelId="{A27D2392-7B79-4CCF-A944-0B2C20092489}" type="pres">
      <dgm:prSet presAssocID="{19BEB29A-32AA-4434-86E3-B84176B39FAE}" presName="Accent1Text" presStyleLbl="node1" presStyleIdx="3" presStyleCnt="24"/>
      <dgm:spPr/>
      <dgm:t>
        <a:bodyPr/>
        <a:lstStyle/>
        <a:p>
          <a:endParaRPr lang="en-GB"/>
        </a:p>
      </dgm:t>
    </dgm:pt>
    <dgm:pt modelId="{3C420E87-8B29-450F-A25C-637E5348236B}" type="pres">
      <dgm:prSet presAssocID="{19BEB29A-32AA-4434-86E3-B84176B39FAE}" presName="spaceBetweenRectangles" presStyleCnt="0"/>
      <dgm:spPr/>
    </dgm:pt>
    <dgm:pt modelId="{2434E44D-86EC-4789-8023-FA61C119A474}" type="pres">
      <dgm:prSet presAssocID="{89418A89-C587-4F11-A3C5-FFB0E8526531}" presName="composite" presStyleCnt="0"/>
      <dgm:spPr/>
    </dgm:pt>
    <dgm:pt modelId="{4B63DB41-34C3-4FB9-A5E6-C855434520DF}" type="pres">
      <dgm:prSet presAssocID="{89418A89-C587-4F11-A3C5-FFB0E8526531}" presName="Parent1" presStyleLbl="node1" presStyleIdx="4" presStyleCnt="24" custLinFactX="22554" custLinFactNeighborX="100000" custLinFactNeighborY="-1732">
        <dgm:presLayoutVars>
          <dgm:chMax val="1"/>
          <dgm:chPref val="1"/>
          <dgm:bulletEnabled val="1"/>
        </dgm:presLayoutVars>
      </dgm:prSet>
      <dgm:spPr/>
      <dgm:t>
        <a:bodyPr/>
        <a:lstStyle/>
        <a:p>
          <a:endParaRPr lang="en-GB"/>
        </a:p>
      </dgm:t>
    </dgm:pt>
    <dgm:pt modelId="{B5631B9F-04BA-4DF9-9A66-880C53E63798}" type="pres">
      <dgm:prSet presAssocID="{89418A89-C587-4F11-A3C5-FFB0E8526531}" presName="Childtext1" presStyleLbl="revTx" presStyleIdx="2" presStyleCnt="12" custLinFactX="100000" custLinFactY="300000" custLinFactNeighborX="124528" custLinFactNeighborY="346127">
        <dgm:presLayoutVars>
          <dgm:chMax val="0"/>
          <dgm:chPref val="0"/>
          <dgm:bulletEnabled val="1"/>
        </dgm:presLayoutVars>
      </dgm:prSet>
      <dgm:spPr>
        <a:solidFill>
          <a:schemeClr val="bg1"/>
        </a:solidFill>
        <a:ln>
          <a:solidFill>
            <a:schemeClr val="bg1"/>
          </a:solidFill>
        </a:ln>
      </dgm:spPr>
    </dgm:pt>
    <dgm:pt modelId="{62056286-55A7-4168-8B11-2A776298A600}" type="pres">
      <dgm:prSet presAssocID="{89418A89-C587-4F11-A3C5-FFB0E8526531}" presName="BalanceSpacing" presStyleCnt="0"/>
      <dgm:spPr/>
    </dgm:pt>
    <dgm:pt modelId="{8A18C332-2F69-46E3-B9BC-8208BE40827A}" type="pres">
      <dgm:prSet presAssocID="{89418A89-C587-4F11-A3C5-FFB0E8526531}" presName="BalanceSpacing1" presStyleCnt="0"/>
      <dgm:spPr/>
    </dgm:pt>
    <dgm:pt modelId="{4A4B9C70-58BC-452F-8CC5-7F686CE9836E}" type="pres">
      <dgm:prSet presAssocID="{E54E3FB1-F646-4137-A56D-5301197CD862}" presName="Accent1Text" presStyleLbl="node1" presStyleIdx="5" presStyleCnt="24"/>
      <dgm:spPr/>
      <dgm:t>
        <a:bodyPr/>
        <a:lstStyle/>
        <a:p>
          <a:endParaRPr lang="en-GB"/>
        </a:p>
      </dgm:t>
    </dgm:pt>
    <dgm:pt modelId="{90815D81-A0FF-4775-9992-EE65AAEB8BD2}" type="pres">
      <dgm:prSet presAssocID="{E54E3FB1-F646-4137-A56D-5301197CD862}" presName="spaceBetweenRectangles" presStyleCnt="0"/>
      <dgm:spPr/>
    </dgm:pt>
    <dgm:pt modelId="{2C965B23-CC9B-40A6-B365-4658510FC0BB}" type="pres">
      <dgm:prSet presAssocID="{F12C40DB-374F-41F2-A984-9AD761130597}" presName="composite" presStyleCnt="0"/>
      <dgm:spPr/>
    </dgm:pt>
    <dgm:pt modelId="{6FB8E25C-A0FA-41E6-B7F2-D2911F46A4BB}" type="pres">
      <dgm:prSet presAssocID="{F12C40DB-374F-41F2-A984-9AD761130597}" presName="Parent1" presStyleLbl="node1" presStyleIdx="6" presStyleCnt="24">
        <dgm:presLayoutVars>
          <dgm:chMax val="1"/>
          <dgm:chPref val="1"/>
          <dgm:bulletEnabled val="1"/>
        </dgm:presLayoutVars>
      </dgm:prSet>
      <dgm:spPr/>
      <dgm:t>
        <a:bodyPr/>
        <a:lstStyle/>
        <a:p>
          <a:endParaRPr lang="en-GB"/>
        </a:p>
      </dgm:t>
    </dgm:pt>
    <dgm:pt modelId="{87CD21FE-2D41-4297-B679-E6A5F7FC4DB0}" type="pres">
      <dgm:prSet presAssocID="{F12C40DB-374F-41F2-A984-9AD761130597}" presName="Childtext1" presStyleLbl="revTx" presStyleIdx="3" presStyleCnt="12">
        <dgm:presLayoutVars>
          <dgm:chMax val="0"/>
          <dgm:chPref val="0"/>
          <dgm:bulletEnabled val="1"/>
        </dgm:presLayoutVars>
      </dgm:prSet>
      <dgm:spPr/>
    </dgm:pt>
    <dgm:pt modelId="{C20C0E9C-741B-4802-BCCE-B03F1A12ED79}" type="pres">
      <dgm:prSet presAssocID="{F12C40DB-374F-41F2-A984-9AD761130597}" presName="BalanceSpacing" presStyleCnt="0"/>
      <dgm:spPr/>
    </dgm:pt>
    <dgm:pt modelId="{99C032E5-258C-402E-B822-156DD4C7185D}" type="pres">
      <dgm:prSet presAssocID="{F12C40DB-374F-41F2-A984-9AD761130597}" presName="BalanceSpacing1" presStyleCnt="0"/>
      <dgm:spPr/>
    </dgm:pt>
    <dgm:pt modelId="{7BA66FD5-952F-45E3-B5AE-816BA4BFD6B0}" type="pres">
      <dgm:prSet presAssocID="{2F852CDD-5581-43B6-8E58-E06544C84AB2}" presName="Accent1Text" presStyleLbl="node1" presStyleIdx="7" presStyleCnt="24"/>
      <dgm:spPr/>
      <dgm:t>
        <a:bodyPr/>
        <a:lstStyle/>
        <a:p>
          <a:endParaRPr lang="en-GB"/>
        </a:p>
      </dgm:t>
    </dgm:pt>
    <dgm:pt modelId="{3A9C7A0D-0636-4B67-8787-B59CC3EBB3AA}" type="pres">
      <dgm:prSet presAssocID="{2F852CDD-5581-43B6-8E58-E06544C84AB2}" presName="spaceBetweenRectangles" presStyleCnt="0"/>
      <dgm:spPr/>
    </dgm:pt>
    <dgm:pt modelId="{8B61680E-0DFC-4856-8230-5F299F388743}" type="pres">
      <dgm:prSet presAssocID="{BF4B2054-8E11-43FD-BDDE-14C4850044F6}" presName="composite" presStyleCnt="0"/>
      <dgm:spPr/>
    </dgm:pt>
    <dgm:pt modelId="{B94215D4-F4D3-40ED-9FA7-1975BE0113B7}" type="pres">
      <dgm:prSet presAssocID="{BF4B2054-8E11-43FD-BDDE-14C4850044F6}" presName="Parent1" presStyleLbl="node1" presStyleIdx="8" presStyleCnt="24">
        <dgm:presLayoutVars>
          <dgm:chMax val="1"/>
          <dgm:chPref val="1"/>
          <dgm:bulletEnabled val="1"/>
        </dgm:presLayoutVars>
      </dgm:prSet>
      <dgm:spPr/>
      <dgm:t>
        <a:bodyPr/>
        <a:lstStyle/>
        <a:p>
          <a:endParaRPr lang="en-GB"/>
        </a:p>
      </dgm:t>
    </dgm:pt>
    <dgm:pt modelId="{29A42BD1-ADF8-4238-8DF6-BD58E3EB1BE7}" type="pres">
      <dgm:prSet presAssocID="{BF4B2054-8E11-43FD-BDDE-14C4850044F6}" presName="Childtext1" presStyleLbl="revTx" presStyleIdx="4" presStyleCnt="12">
        <dgm:presLayoutVars>
          <dgm:chMax val="0"/>
          <dgm:chPref val="0"/>
          <dgm:bulletEnabled val="1"/>
        </dgm:presLayoutVars>
      </dgm:prSet>
      <dgm:spPr/>
      <dgm:t>
        <a:bodyPr/>
        <a:lstStyle/>
        <a:p>
          <a:endParaRPr lang="en-GB"/>
        </a:p>
      </dgm:t>
    </dgm:pt>
    <dgm:pt modelId="{52530F0C-3C91-49D6-B692-EA19CC0073EA}" type="pres">
      <dgm:prSet presAssocID="{BF4B2054-8E11-43FD-BDDE-14C4850044F6}" presName="BalanceSpacing" presStyleCnt="0"/>
      <dgm:spPr/>
    </dgm:pt>
    <dgm:pt modelId="{847928AB-5234-44A9-83AC-BB1D9A73581F}" type="pres">
      <dgm:prSet presAssocID="{BF4B2054-8E11-43FD-BDDE-14C4850044F6}" presName="BalanceSpacing1" presStyleCnt="0"/>
      <dgm:spPr/>
    </dgm:pt>
    <dgm:pt modelId="{DB2D96BD-34FC-42B5-AFB7-3B08DEBA9488}" type="pres">
      <dgm:prSet presAssocID="{E94E6960-ED47-4CC9-A810-E05BC9AC48CA}" presName="Accent1Text" presStyleLbl="node1" presStyleIdx="9" presStyleCnt="24"/>
      <dgm:spPr/>
      <dgm:t>
        <a:bodyPr/>
        <a:lstStyle/>
        <a:p>
          <a:endParaRPr lang="en-GB"/>
        </a:p>
      </dgm:t>
    </dgm:pt>
    <dgm:pt modelId="{64A36942-E09F-46BC-8D55-F5AA3E563CDD}" type="pres">
      <dgm:prSet presAssocID="{E94E6960-ED47-4CC9-A810-E05BC9AC48CA}" presName="spaceBetweenRectangles" presStyleCnt="0"/>
      <dgm:spPr/>
    </dgm:pt>
    <dgm:pt modelId="{E2D0222E-F560-4D7A-A2BF-3BD2F83F6604}" type="pres">
      <dgm:prSet presAssocID="{F068AE13-D7E9-48FB-B50C-F034640B4D74}" presName="composite" presStyleCnt="0"/>
      <dgm:spPr/>
    </dgm:pt>
    <dgm:pt modelId="{6E20D0A3-63F2-4139-9273-C08BFF0A7C67}" type="pres">
      <dgm:prSet presAssocID="{F068AE13-D7E9-48FB-B50C-F034640B4D74}" presName="Parent1" presStyleLbl="node1" presStyleIdx="10" presStyleCnt="24" custLinFactX="100000" custLinFactY="-69366" custLinFactNeighborX="123140" custLinFactNeighborY="-100000">
        <dgm:presLayoutVars>
          <dgm:chMax val="1"/>
          <dgm:chPref val="1"/>
          <dgm:bulletEnabled val="1"/>
        </dgm:presLayoutVars>
      </dgm:prSet>
      <dgm:spPr/>
      <dgm:t>
        <a:bodyPr/>
        <a:lstStyle/>
        <a:p>
          <a:endParaRPr lang="en-GB"/>
        </a:p>
      </dgm:t>
    </dgm:pt>
    <dgm:pt modelId="{0D55B38B-EF08-46F1-96FC-A1FC1D389CB6}" type="pres">
      <dgm:prSet presAssocID="{F068AE13-D7E9-48FB-B50C-F034640B4D74}" presName="Childtext1" presStyleLbl="revTx" presStyleIdx="5" presStyleCnt="12">
        <dgm:presLayoutVars>
          <dgm:chMax val="0"/>
          <dgm:chPref val="0"/>
          <dgm:bulletEnabled val="1"/>
        </dgm:presLayoutVars>
      </dgm:prSet>
      <dgm:spPr/>
    </dgm:pt>
    <dgm:pt modelId="{E1CE61B0-EB09-4BF0-BA7A-D54CD34B6619}" type="pres">
      <dgm:prSet presAssocID="{F068AE13-D7E9-48FB-B50C-F034640B4D74}" presName="BalanceSpacing" presStyleCnt="0"/>
      <dgm:spPr/>
    </dgm:pt>
    <dgm:pt modelId="{349E62CF-7585-491A-90C6-36ADD8C4EFF2}" type="pres">
      <dgm:prSet presAssocID="{F068AE13-D7E9-48FB-B50C-F034640B4D74}" presName="BalanceSpacing1" presStyleCnt="0"/>
      <dgm:spPr/>
    </dgm:pt>
    <dgm:pt modelId="{D746AC9A-3081-450C-9206-5E621EBDD4B1}" type="pres">
      <dgm:prSet presAssocID="{5EAEACA9-3272-46B1-85C8-BBA9268063D6}" presName="Accent1Text" presStyleLbl="node1" presStyleIdx="11" presStyleCnt="24" custLinFactNeighborX="58947" custLinFactNeighborY="-85607"/>
      <dgm:spPr/>
      <dgm:t>
        <a:bodyPr/>
        <a:lstStyle/>
        <a:p>
          <a:endParaRPr lang="en-GB"/>
        </a:p>
      </dgm:t>
    </dgm:pt>
    <dgm:pt modelId="{2E550492-34E1-4AA9-971D-52CA9F1BCA13}" type="pres">
      <dgm:prSet presAssocID="{5EAEACA9-3272-46B1-85C8-BBA9268063D6}" presName="spaceBetweenRectangles" presStyleCnt="0"/>
      <dgm:spPr/>
    </dgm:pt>
    <dgm:pt modelId="{DCA74034-3A97-4DE4-9D70-EBDFD263F46F}" type="pres">
      <dgm:prSet presAssocID="{B53AE99A-5C9A-4102-BFFA-C40759175EA2}" presName="composite" presStyleCnt="0"/>
      <dgm:spPr/>
    </dgm:pt>
    <dgm:pt modelId="{AAFB0A49-70EC-4D54-A909-CF97348A3F26}" type="pres">
      <dgm:prSet presAssocID="{B53AE99A-5C9A-4102-BFFA-C40759175EA2}" presName="Parent1" presStyleLbl="node1" presStyleIdx="12" presStyleCnt="24" custLinFactY="-141252" custLinFactNeighborX="4786" custLinFactNeighborY="-200000">
        <dgm:presLayoutVars>
          <dgm:chMax val="1"/>
          <dgm:chPref val="1"/>
          <dgm:bulletEnabled val="1"/>
        </dgm:presLayoutVars>
      </dgm:prSet>
      <dgm:spPr/>
      <dgm:t>
        <a:bodyPr/>
        <a:lstStyle/>
        <a:p>
          <a:endParaRPr lang="en-GB"/>
        </a:p>
      </dgm:t>
    </dgm:pt>
    <dgm:pt modelId="{432971AE-031B-48DD-A47A-297781C462AA}" type="pres">
      <dgm:prSet presAssocID="{B53AE99A-5C9A-4102-BFFA-C40759175EA2}" presName="Childtext1" presStyleLbl="revTx" presStyleIdx="6" presStyleCnt="12">
        <dgm:presLayoutVars>
          <dgm:chMax val="0"/>
          <dgm:chPref val="0"/>
          <dgm:bulletEnabled val="1"/>
        </dgm:presLayoutVars>
      </dgm:prSet>
      <dgm:spPr/>
    </dgm:pt>
    <dgm:pt modelId="{89F27FC2-7CB4-40EB-BF49-82A12850A479}" type="pres">
      <dgm:prSet presAssocID="{B53AE99A-5C9A-4102-BFFA-C40759175EA2}" presName="BalanceSpacing" presStyleCnt="0"/>
      <dgm:spPr/>
    </dgm:pt>
    <dgm:pt modelId="{709A867B-4434-46B1-9DF8-DCE286167496}" type="pres">
      <dgm:prSet presAssocID="{B53AE99A-5C9A-4102-BFFA-C40759175EA2}" presName="BalanceSpacing1" presStyleCnt="0"/>
      <dgm:spPr/>
    </dgm:pt>
    <dgm:pt modelId="{64EDF132-5F21-47A9-9F3D-9C7E7F4D5CCA}" type="pres">
      <dgm:prSet presAssocID="{73AD7156-86D6-41EB-AC3E-47BC05A14206}" presName="Accent1Text" presStyleLbl="node1" presStyleIdx="13" presStyleCnt="24" custLinFactX="100000" custLinFactY="-200000" custLinFactNeighborX="184865" custLinFactNeighborY="-230197"/>
      <dgm:spPr/>
      <dgm:t>
        <a:bodyPr/>
        <a:lstStyle/>
        <a:p>
          <a:endParaRPr lang="en-GB"/>
        </a:p>
      </dgm:t>
    </dgm:pt>
    <dgm:pt modelId="{47F46637-6C4C-4E1E-9FFF-202F9A6685D6}" type="pres">
      <dgm:prSet presAssocID="{73AD7156-86D6-41EB-AC3E-47BC05A14206}" presName="spaceBetweenRectangles" presStyleCnt="0"/>
      <dgm:spPr/>
    </dgm:pt>
    <dgm:pt modelId="{AFC3258E-5F29-4A18-9CC4-BA7F31F0F134}" type="pres">
      <dgm:prSet presAssocID="{5BB48839-4ED5-4F0D-9FEE-9C05068429FC}" presName="composite" presStyleCnt="0"/>
      <dgm:spPr/>
    </dgm:pt>
    <dgm:pt modelId="{D6592BD5-E926-4808-B864-D5EE845B1B8C}" type="pres">
      <dgm:prSet presAssocID="{5BB48839-4ED5-4F0D-9FEE-9C05068429FC}" presName="Parent1" presStyleLbl="node1" presStyleIdx="14" presStyleCnt="24" custLinFactX="-9014" custLinFactY="-211904" custLinFactNeighborX="-100000" custLinFactNeighborY="-300000">
        <dgm:presLayoutVars>
          <dgm:chMax val="1"/>
          <dgm:chPref val="1"/>
          <dgm:bulletEnabled val="1"/>
        </dgm:presLayoutVars>
      </dgm:prSet>
      <dgm:spPr/>
      <dgm:t>
        <a:bodyPr/>
        <a:lstStyle/>
        <a:p>
          <a:endParaRPr lang="en-GB"/>
        </a:p>
      </dgm:t>
    </dgm:pt>
    <dgm:pt modelId="{97FB6A77-232D-4D95-A2CC-46750814FAA8}" type="pres">
      <dgm:prSet presAssocID="{5BB48839-4ED5-4F0D-9FEE-9C05068429FC}" presName="Childtext1" presStyleLbl="revTx" presStyleIdx="7" presStyleCnt="12">
        <dgm:presLayoutVars>
          <dgm:chMax val="0"/>
          <dgm:chPref val="0"/>
          <dgm:bulletEnabled val="1"/>
        </dgm:presLayoutVars>
      </dgm:prSet>
      <dgm:spPr/>
    </dgm:pt>
    <dgm:pt modelId="{05027996-EBCD-4159-892F-0E7A87674336}" type="pres">
      <dgm:prSet presAssocID="{5BB48839-4ED5-4F0D-9FEE-9C05068429FC}" presName="BalanceSpacing" presStyleCnt="0"/>
      <dgm:spPr/>
    </dgm:pt>
    <dgm:pt modelId="{97B38819-65EA-44C7-92AA-C3AFD77A4AB4}" type="pres">
      <dgm:prSet presAssocID="{5BB48839-4ED5-4F0D-9FEE-9C05068429FC}" presName="BalanceSpacing1" presStyleCnt="0"/>
      <dgm:spPr/>
    </dgm:pt>
    <dgm:pt modelId="{FCB3F654-702B-48CE-A54C-0EC404677441}" type="pres">
      <dgm:prSet presAssocID="{2198A204-289C-4ABF-859C-C3AEB8EFF49C}" presName="Accent1Text" presStyleLbl="node1" presStyleIdx="15" presStyleCnt="24" custLinFactX="-100000" custLinFactY="-144981" custLinFactNeighborX="-125356" custLinFactNeighborY="-200000"/>
      <dgm:spPr/>
      <dgm:t>
        <a:bodyPr/>
        <a:lstStyle/>
        <a:p>
          <a:endParaRPr lang="en-GB"/>
        </a:p>
      </dgm:t>
    </dgm:pt>
    <dgm:pt modelId="{3D6C3BB7-A2A1-45FD-832D-F7C7E4C5D831}" type="pres">
      <dgm:prSet presAssocID="{2198A204-289C-4ABF-859C-C3AEB8EFF49C}" presName="spaceBetweenRectangles" presStyleCnt="0"/>
      <dgm:spPr/>
    </dgm:pt>
    <dgm:pt modelId="{5DD8F901-32A7-401D-BB1E-F9FCCF607910}" type="pres">
      <dgm:prSet presAssocID="{48FC5217-A695-45B6-875A-157B33F3DFC9}" presName="composite" presStyleCnt="0"/>
      <dgm:spPr/>
    </dgm:pt>
    <dgm:pt modelId="{BED3AB59-598A-4FB8-BF74-625C47225E15}" type="pres">
      <dgm:prSet presAssocID="{48FC5217-A695-45B6-875A-157B33F3DFC9}" presName="Parent1" presStyleLbl="node1" presStyleIdx="16" presStyleCnt="24" custLinFactX="100000" custLinFactY="-300000" custLinFactNeighborX="140328" custLinFactNeighborY="-387708">
        <dgm:presLayoutVars>
          <dgm:chMax val="1"/>
          <dgm:chPref val="1"/>
          <dgm:bulletEnabled val="1"/>
        </dgm:presLayoutVars>
      </dgm:prSet>
      <dgm:spPr/>
      <dgm:t>
        <a:bodyPr/>
        <a:lstStyle/>
        <a:p>
          <a:endParaRPr lang="en-GB"/>
        </a:p>
      </dgm:t>
    </dgm:pt>
    <dgm:pt modelId="{4FEA835B-032C-43B6-A867-0ECA9765CE40}" type="pres">
      <dgm:prSet presAssocID="{48FC5217-A695-45B6-875A-157B33F3DFC9}" presName="Childtext1" presStyleLbl="revTx" presStyleIdx="8" presStyleCnt="12">
        <dgm:presLayoutVars>
          <dgm:chMax val="0"/>
          <dgm:chPref val="0"/>
          <dgm:bulletEnabled val="1"/>
        </dgm:presLayoutVars>
      </dgm:prSet>
      <dgm:spPr/>
    </dgm:pt>
    <dgm:pt modelId="{39E04463-F03B-429E-B653-6442D38DC6E6}" type="pres">
      <dgm:prSet presAssocID="{48FC5217-A695-45B6-875A-157B33F3DFC9}" presName="BalanceSpacing" presStyleCnt="0"/>
      <dgm:spPr/>
    </dgm:pt>
    <dgm:pt modelId="{FB91BB2D-F14D-44D2-8704-7CF140399393}" type="pres">
      <dgm:prSet presAssocID="{48FC5217-A695-45B6-875A-157B33F3DFC9}" presName="BalanceSpacing1" presStyleCnt="0"/>
      <dgm:spPr/>
    </dgm:pt>
    <dgm:pt modelId="{963558BC-C511-453A-8188-8E39686428D6}" type="pres">
      <dgm:prSet presAssocID="{76C29E2F-3C76-4EBC-B734-A5E6C6568B62}" presName="Accent1Text" presStyleLbl="node1" presStyleIdx="17" presStyleCnt="24" custLinFactX="143076" custLinFactY="-213370" custLinFactNeighborX="200000" custLinFactNeighborY="-300000"/>
      <dgm:spPr/>
      <dgm:t>
        <a:bodyPr/>
        <a:lstStyle/>
        <a:p>
          <a:endParaRPr lang="en-GB"/>
        </a:p>
      </dgm:t>
    </dgm:pt>
    <dgm:pt modelId="{E53D64D7-AB2B-4B33-91AB-E960DC0E6A8B}" type="pres">
      <dgm:prSet presAssocID="{76C29E2F-3C76-4EBC-B734-A5E6C6568B62}" presName="spaceBetweenRectangles" presStyleCnt="0"/>
      <dgm:spPr/>
    </dgm:pt>
    <dgm:pt modelId="{1B83AE75-1138-43D6-AE62-6B2417F102C1}" type="pres">
      <dgm:prSet presAssocID="{7D7564C4-30D3-48C7-A7E7-817F25982957}" presName="composite" presStyleCnt="0"/>
      <dgm:spPr/>
    </dgm:pt>
    <dgm:pt modelId="{A574A2A5-C99C-43A1-9BFB-AD30C73C39FF}" type="pres">
      <dgm:prSet presAssocID="{7D7564C4-30D3-48C7-A7E7-817F25982957}" presName="Parent1" presStyleLbl="node1" presStyleIdx="18" presStyleCnt="24" custLinFactX="67610" custLinFactY="-372098" custLinFactNeighborX="100000" custLinFactNeighborY="-400000">
        <dgm:presLayoutVars>
          <dgm:chMax val="1"/>
          <dgm:chPref val="1"/>
          <dgm:bulletEnabled val="1"/>
        </dgm:presLayoutVars>
      </dgm:prSet>
      <dgm:spPr/>
      <dgm:t>
        <a:bodyPr/>
        <a:lstStyle/>
        <a:p>
          <a:endParaRPr lang="en-GB"/>
        </a:p>
      </dgm:t>
    </dgm:pt>
    <dgm:pt modelId="{85BCD996-B5BF-47ED-A6FC-578ACB4D002D}" type="pres">
      <dgm:prSet presAssocID="{7D7564C4-30D3-48C7-A7E7-817F25982957}" presName="Childtext1" presStyleLbl="revTx" presStyleIdx="9" presStyleCnt="12">
        <dgm:presLayoutVars>
          <dgm:chMax val="0"/>
          <dgm:chPref val="0"/>
          <dgm:bulletEnabled val="1"/>
        </dgm:presLayoutVars>
      </dgm:prSet>
      <dgm:spPr/>
    </dgm:pt>
    <dgm:pt modelId="{B2B4475F-755F-49C1-8E51-93657DD8291D}" type="pres">
      <dgm:prSet presAssocID="{7D7564C4-30D3-48C7-A7E7-817F25982957}" presName="BalanceSpacing" presStyleCnt="0"/>
      <dgm:spPr/>
    </dgm:pt>
    <dgm:pt modelId="{CB65462B-CAD1-4058-B746-C75F3D284639}" type="pres">
      <dgm:prSet presAssocID="{7D7564C4-30D3-48C7-A7E7-817F25982957}" presName="BalanceSpacing1" presStyleCnt="0"/>
      <dgm:spPr/>
    </dgm:pt>
    <dgm:pt modelId="{DA8AE0DC-F311-4580-8E3F-0632912B8E3D}" type="pres">
      <dgm:prSet presAssocID="{ADB18D77-088A-498F-8628-EE26D300906C}" presName="Accent1Text" presStyleLbl="node1" presStyleIdx="19" presStyleCnt="24" custLinFactX="100000" custLinFactY="-207943" custLinFactNeighborX="135353" custLinFactNeighborY="-300000"/>
      <dgm:spPr/>
      <dgm:t>
        <a:bodyPr/>
        <a:lstStyle/>
        <a:p>
          <a:endParaRPr lang="en-GB"/>
        </a:p>
      </dgm:t>
    </dgm:pt>
    <dgm:pt modelId="{95BE5FC2-EB3F-42F1-9FFB-F25EC54CEBD0}" type="pres">
      <dgm:prSet presAssocID="{ADB18D77-088A-498F-8628-EE26D300906C}" presName="spaceBetweenRectangles" presStyleCnt="0"/>
      <dgm:spPr/>
    </dgm:pt>
    <dgm:pt modelId="{C5BE2B7B-B380-4CED-9D37-71101DA00C4D}" type="pres">
      <dgm:prSet presAssocID="{76BA5F77-5557-47B9-9C90-2B5B125876AB}" presName="composite" presStyleCnt="0"/>
      <dgm:spPr/>
    </dgm:pt>
    <dgm:pt modelId="{26829AC0-ED72-4E4D-BCAF-99ED67FE9980}" type="pres">
      <dgm:prSet presAssocID="{76BA5F77-5557-47B9-9C90-2B5B125876AB}" presName="Parent1" presStyleLbl="node1" presStyleIdx="20" presStyleCnt="24" custLinFactX="103985" custLinFactY="-366326" custLinFactNeighborX="200000" custLinFactNeighborY="-400000">
        <dgm:presLayoutVars>
          <dgm:chMax val="1"/>
          <dgm:chPref val="1"/>
          <dgm:bulletEnabled val="1"/>
        </dgm:presLayoutVars>
      </dgm:prSet>
      <dgm:spPr/>
      <dgm:t>
        <a:bodyPr/>
        <a:lstStyle/>
        <a:p>
          <a:endParaRPr lang="en-GB"/>
        </a:p>
      </dgm:t>
    </dgm:pt>
    <dgm:pt modelId="{0E21A568-BB6E-4029-8186-BF3120B8564B}" type="pres">
      <dgm:prSet presAssocID="{76BA5F77-5557-47B9-9C90-2B5B125876AB}" presName="Childtext1" presStyleLbl="revTx" presStyleIdx="10" presStyleCnt="12">
        <dgm:presLayoutVars>
          <dgm:chMax val="0"/>
          <dgm:chPref val="0"/>
          <dgm:bulletEnabled val="1"/>
        </dgm:presLayoutVars>
      </dgm:prSet>
      <dgm:spPr/>
    </dgm:pt>
    <dgm:pt modelId="{DF31EA92-5758-42FA-A973-01D83F00E1EF}" type="pres">
      <dgm:prSet presAssocID="{76BA5F77-5557-47B9-9C90-2B5B125876AB}" presName="BalanceSpacing" presStyleCnt="0"/>
      <dgm:spPr/>
    </dgm:pt>
    <dgm:pt modelId="{71E7159E-FE39-46AB-9E76-F0980F728FB2}" type="pres">
      <dgm:prSet presAssocID="{76BA5F77-5557-47B9-9C90-2B5B125876AB}" presName="BalanceSpacing1" presStyleCnt="0"/>
      <dgm:spPr/>
    </dgm:pt>
    <dgm:pt modelId="{A2BFD4C9-F57B-4A23-85E2-E4584D69B68E}" type="pres">
      <dgm:prSet presAssocID="{8F768336-33A4-4905-B408-845C4EB3E15D}" presName="Accent1Text" presStyleLbl="node1" presStyleIdx="21" presStyleCnt="24" custLinFactX="140395" custLinFactY="-207460" custLinFactNeighborX="200000" custLinFactNeighborY="-300000"/>
      <dgm:spPr/>
      <dgm:t>
        <a:bodyPr/>
        <a:lstStyle/>
        <a:p>
          <a:endParaRPr lang="en-GB"/>
        </a:p>
      </dgm:t>
    </dgm:pt>
    <dgm:pt modelId="{EEED55DC-A723-4F58-94FC-71C9CA0F9668}" type="pres">
      <dgm:prSet presAssocID="{8F768336-33A4-4905-B408-845C4EB3E15D}" presName="spaceBetweenRectangles" presStyleCnt="0"/>
      <dgm:spPr/>
    </dgm:pt>
    <dgm:pt modelId="{0F112E9C-0964-4314-BCF6-2CADAEADA69A}" type="pres">
      <dgm:prSet presAssocID="{7FB9C9B1-60E5-47C7-A794-7C9C3A67F17B}" presName="composite" presStyleCnt="0"/>
      <dgm:spPr/>
    </dgm:pt>
    <dgm:pt modelId="{4C6DF9C0-36CB-4CDD-9CBE-1A6FF3A8277D}" type="pres">
      <dgm:prSet presAssocID="{7FB9C9B1-60E5-47C7-A794-7C9C3A67F17B}" presName="Parent1" presStyleLbl="node1" presStyleIdx="22" presStyleCnt="24" custLinFactX="200000" custLinFactY="-363225" custLinFactNeighborX="208903" custLinFactNeighborY="-400000">
        <dgm:presLayoutVars>
          <dgm:chMax val="1"/>
          <dgm:chPref val="1"/>
          <dgm:bulletEnabled val="1"/>
        </dgm:presLayoutVars>
      </dgm:prSet>
      <dgm:spPr/>
      <dgm:t>
        <a:bodyPr/>
        <a:lstStyle/>
        <a:p>
          <a:endParaRPr lang="en-GB"/>
        </a:p>
      </dgm:t>
    </dgm:pt>
    <dgm:pt modelId="{6E4966B9-4465-4DB0-BFDC-8A43F291D899}" type="pres">
      <dgm:prSet presAssocID="{7FB9C9B1-60E5-47C7-A794-7C9C3A67F17B}" presName="Childtext1" presStyleLbl="revTx" presStyleIdx="11" presStyleCnt="12">
        <dgm:presLayoutVars>
          <dgm:chMax val="0"/>
          <dgm:chPref val="0"/>
          <dgm:bulletEnabled val="1"/>
        </dgm:presLayoutVars>
      </dgm:prSet>
      <dgm:spPr/>
    </dgm:pt>
    <dgm:pt modelId="{DCDFA992-C8D8-4FA6-8A78-C4D5C3189F55}" type="pres">
      <dgm:prSet presAssocID="{7FB9C9B1-60E5-47C7-A794-7C9C3A67F17B}" presName="BalanceSpacing" presStyleCnt="0"/>
      <dgm:spPr/>
    </dgm:pt>
    <dgm:pt modelId="{475A9774-EB0D-46F1-BB32-CB85939EEE44}" type="pres">
      <dgm:prSet presAssocID="{7FB9C9B1-60E5-47C7-A794-7C9C3A67F17B}" presName="BalanceSpacing1" presStyleCnt="0"/>
      <dgm:spPr/>
    </dgm:pt>
    <dgm:pt modelId="{8869D7E4-B611-4D92-B2E1-E6C64E12D6F2}" type="pres">
      <dgm:prSet presAssocID="{5EE7508F-D7F6-4544-80D6-F2F033D59CD0}" presName="Accent1Text" presStyleLbl="node1" presStyleIdx="23" presStyleCnt="24" custLinFactX="100000" custLinFactY="-289230" custLinFactNeighborX="192731" custLinFactNeighborY="-300000"/>
      <dgm:spPr/>
      <dgm:t>
        <a:bodyPr/>
        <a:lstStyle/>
        <a:p>
          <a:endParaRPr lang="en-GB"/>
        </a:p>
      </dgm:t>
    </dgm:pt>
  </dgm:ptLst>
  <dgm:cxnLst>
    <dgm:cxn modelId="{7AC8E4AF-8852-432F-8F86-D62AC7B274BF}" srcId="{BF4B2054-8E11-43FD-BDDE-14C4850044F6}" destId="{DDA5D538-4E25-4F29-8FA6-13F11124A32D}" srcOrd="0" destOrd="0" parTransId="{95987C61-9FCC-4942-B64A-85756B5D7FC0}" sibTransId="{BA29B589-AEBE-4667-9152-C3253EB1D9E9}"/>
    <dgm:cxn modelId="{C5B8D25D-7265-46F6-B6EE-64974698B491}" srcId="{662BD7B1-461B-4E38-BFDE-FE5D113486FC}" destId="{F068AE13-D7E9-48FB-B50C-F034640B4D74}" srcOrd="5" destOrd="0" parTransId="{E756880E-D8BA-408C-B6D1-364EE745E68B}" sibTransId="{5EAEACA9-3272-46B1-85C8-BBA9268063D6}"/>
    <dgm:cxn modelId="{CD0B40CB-35EA-4FA1-B209-A7A20F86592A}" srcId="{662BD7B1-461B-4E38-BFDE-FE5D113486FC}" destId="{5BB48839-4ED5-4F0D-9FEE-9C05068429FC}" srcOrd="7" destOrd="0" parTransId="{A16248D2-4E87-4077-9A18-B5B22F09437B}" sibTransId="{2198A204-289C-4ABF-859C-C3AEB8EFF49C}"/>
    <dgm:cxn modelId="{CB43FD92-5B84-472A-A3C5-0656168A32D9}" type="presOf" srcId="{23555716-31B0-4D54-BD79-8138246F8C4B}" destId="{9DD545F2-618D-491A-BD5B-223244F64BC5}" srcOrd="0" destOrd="0" presId="urn:microsoft.com/office/officeart/2008/layout/AlternatingHexagons"/>
    <dgm:cxn modelId="{7D9E5641-0FFA-4AB5-98BE-840BD07088D6}" type="presOf" srcId="{7FB9C9B1-60E5-47C7-A794-7C9C3A67F17B}" destId="{4C6DF9C0-36CB-4CDD-9CBE-1A6FF3A8277D}" srcOrd="0" destOrd="0" presId="urn:microsoft.com/office/officeart/2008/layout/AlternatingHexagons"/>
    <dgm:cxn modelId="{940AEF06-AC39-494A-830E-0A4C22E15DD2}" type="presOf" srcId="{B53AE99A-5C9A-4102-BFFA-C40759175EA2}" destId="{AAFB0A49-70EC-4D54-A909-CF97348A3F26}" srcOrd="0" destOrd="0" presId="urn:microsoft.com/office/officeart/2008/layout/AlternatingHexagons"/>
    <dgm:cxn modelId="{5C273294-3935-4120-9FCD-33597101BDA2}" type="presOf" srcId="{76C29E2F-3C76-4EBC-B734-A5E6C6568B62}" destId="{963558BC-C511-453A-8188-8E39686428D6}" srcOrd="0" destOrd="0" presId="urn:microsoft.com/office/officeart/2008/layout/AlternatingHexagons"/>
    <dgm:cxn modelId="{38B29C4F-35A8-4867-BEA7-046881CB9BB0}" type="presOf" srcId="{DDA5D538-4E25-4F29-8FA6-13F11124A32D}" destId="{29A42BD1-ADF8-4238-8DF6-BD58E3EB1BE7}" srcOrd="0" destOrd="0" presId="urn:microsoft.com/office/officeart/2008/layout/AlternatingHexagons"/>
    <dgm:cxn modelId="{11A4B006-11D1-4E88-8EFB-60BF6B4141C3}" type="presOf" srcId="{76BA5F77-5557-47B9-9C90-2B5B125876AB}" destId="{26829AC0-ED72-4E4D-BCAF-99ED67FE9980}" srcOrd="0" destOrd="0" presId="urn:microsoft.com/office/officeart/2008/layout/AlternatingHexagons"/>
    <dgm:cxn modelId="{30F75AF7-9A0B-4DC1-B3F7-714F60D2A24A}" type="presOf" srcId="{E94E6960-ED47-4CC9-A810-E05BC9AC48CA}" destId="{DB2D96BD-34FC-42B5-AFB7-3B08DEBA9488}" srcOrd="0" destOrd="0" presId="urn:microsoft.com/office/officeart/2008/layout/AlternatingHexagons"/>
    <dgm:cxn modelId="{8FC8C3AD-49DB-4CB2-9011-6A9CFDBBB2B2}" type="presOf" srcId="{E664B32F-A393-4D12-8649-C98347FBF179}" destId="{E1922B0F-744F-4619-BFD7-E8DAB61FF297}" srcOrd="0" destOrd="0" presId="urn:microsoft.com/office/officeart/2008/layout/AlternatingHexagons"/>
    <dgm:cxn modelId="{56370969-0160-4A46-8E59-F74B23076C0C}" type="presOf" srcId="{8F768336-33A4-4905-B408-845C4EB3E15D}" destId="{A2BFD4C9-F57B-4A23-85E2-E4584D69B68E}" srcOrd="0" destOrd="0" presId="urn:microsoft.com/office/officeart/2008/layout/AlternatingHexagons"/>
    <dgm:cxn modelId="{9FCBF34D-2985-45B6-BEB6-18236A97CD49}" srcId="{662BD7B1-461B-4E38-BFDE-FE5D113486FC}" destId="{F12C40DB-374F-41F2-A984-9AD761130597}" srcOrd="3" destOrd="0" parTransId="{5E7B1025-DF7B-4994-9F0F-D0B395023528}" sibTransId="{2F852CDD-5581-43B6-8E58-E06544C84AB2}"/>
    <dgm:cxn modelId="{109ADAD8-565E-4E89-80DF-9D82462AD7B7}" srcId="{662BD7B1-461B-4E38-BFDE-FE5D113486FC}" destId="{7D7564C4-30D3-48C7-A7E7-817F25982957}" srcOrd="9" destOrd="0" parTransId="{CC55FF45-A3D8-4B29-85A9-9BF2C6F671FD}" sibTransId="{ADB18D77-088A-498F-8628-EE26D300906C}"/>
    <dgm:cxn modelId="{89FAF2B5-4EA0-46FD-AD4D-EC9C7DFB59B9}" srcId="{5A9509C3-1D9D-4566-9EDD-1FC4FEB241C7}" destId="{43210318-6F07-4B8C-9F94-1F60C75B0906}" srcOrd="0" destOrd="0" parTransId="{D1E6A1B1-DBA0-4EF7-893C-B316E2983C72}" sibTransId="{BBC6A1B7-AD52-4C82-AF3B-5BFC12622F3E}"/>
    <dgm:cxn modelId="{4AB5380D-98C1-423B-A4B6-F35E3EFD64C9}" type="presOf" srcId="{89418A89-C587-4F11-A3C5-FFB0E8526531}" destId="{4B63DB41-34C3-4FB9-A5E6-C855434520DF}" srcOrd="0" destOrd="0" presId="urn:microsoft.com/office/officeart/2008/layout/AlternatingHexagons"/>
    <dgm:cxn modelId="{7EE0658B-36E8-4E83-9EDE-175AF1D0B679}" type="presOf" srcId="{BF4B2054-8E11-43FD-BDDE-14C4850044F6}" destId="{B94215D4-F4D3-40ED-9FA7-1975BE0113B7}" srcOrd="0" destOrd="0" presId="urn:microsoft.com/office/officeart/2008/layout/AlternatingHexagons"/>
    <dgm:cxn modelId="{6303F1A0-E52F-4DF2-BEDF-148064C287DA}" type="presOf" srcId="{48FC5217-A695-45B6-875A-157B33F3DFC9}" destId="{BED3AB59-598A-4FB8-BF74-625C47225E15}" srcOrd="0" destOrd="0" presId="urn:microsoft.com/office/officeart/2008/layout/AlternatingHexagons"/>
    <dgm:cxn modelId="{FF4DA62B-F447-4108-98B6-693C746AD6C4}" type="presOf" srcId="{7D7564C4-30D3-48C7-A7E7-817F25982957}" destId="{A574A2A5-C99C-43A1-9BFB-AD30C73C39FF}" srcOrd="0" destOrd="0" presId="urn:microsoft.com/office/officeart/2008/layout/AlternatingHexagons"/>
    <dgm:cxn modelId="{31CE3270-91C6-48A6-B10F-AB4096694179}" type="presOf" srcId="{5A9509C3-1D9D-4566-9EDD-1FC4FEB241C7}" destId="{46AEA609-EB55-4551-9AEF-C085038F4E03}" srcOrd="0" destOrd="0" presId="urn:microsoft.com/office/officeart/2008/layout/AlternatingHexagons"/>
    <dgm:cxn modelId="{90026EF3-9C4A-429A-A392-8B7EC1E4D040}" type="presOf" srcId="{19BEB29A-32AA-4434-86E3-B84176B39FAE}" destId="{A27D2392-7B79-4CCF-A944-0B2C20092489}" srcOrd="0" destOrd="0" presId="urn:microsoft.com/office/officeart/2008/layout/AlternatingHexagons"/>
    <dgm:cxn modelId="{08C41FAC-8D20-4CA5-822C-173727442913}" srcId="{662BD7B1-461B-4E38-BFDE-FE5D113486FC}" destId="{89418A89-C587-4F11-A3C5-FFB0E8526531}" srcOrd="2" destOrd="0" parTransId="{ED25D640-31CA-442A-9FBF-4ED89ABFC670}" sibTransId="{E54E3FB1-F646-4137-A56D-5301197CD862}"/>
    <dgm:cxn modelId="{9763253B-7048-4781-AB42-44E2511FDF2D}" type="presOf" srcId="{73AD7156-86D6-41EB-AC3E-47BC05A14206}" destId="{64EDF132-5F21-47A9-9F3D-9C7E7F4D5CCA}" srcOrd="0" destOrd="0" presId="urn:microsoft.com/office/officeart/2008/layout/AlternatingHexagons"/>
    <dgm:cxn modelId="{C3989D09-4D6E-4C96-9624-B0091F8E316D}" type="presOf" srcId="{F12C40DB-374F-41F2-A984-9AD761130597}" destId="{6FB8E25C-A0FA-41E6-B7F2-D2911F46A4BB}" srcOrd="0" destOrd="0" presId="urn:microsoft.com/office/officeart/2008/layout/AlternatingHexagons"/>
    <dgm:cxn modelId="{DDFD72E1-4263-414D-ADFF-24D9634098F5}" srcId="{E664B32F-A393-4D12-8649-C98347FBF179}" destId="{5B0DA0DE-1CAE-4982-875C-B58C785B931B}" srcOrd="0" destOrd="0" parTransId="{E03E954C-1512-40F3-BE2A-F89FCEB57A3D}" sibTransId="{7817E457-F5F4-4261-820D-FF4E5BC5B683}"/>
    <dgm:cxn modelId="{2C535CB7-2EDD-490D-87D8-1905E06D4615}" type="presOf" srcId="{2198A204-289C-4ABF-859C-C3AEB8EFF49C}" destId="{FCB3F654-702B-48CE-A54C-0EC404677441}" srcOrd="0" destOrd="0" presId="urn:microsoft.com/office/officeart/2008/layout/AlternatingHexagons"/>
    <dgm:cxn modelId="{65C666E1-3959-4869-A6D2-82FC358F5F0E}" srcId="{662BD7B1-461B-4E38-BFDE-FE5D113486FC}" destId="{5A9509C3-1D9D-4566-9EDD-1FC4FEB241C7}" srcOrd="0" destOrd="0" parTransId="{07A2FEAC-1B27-4E17-AD93-717EBF79FE46}" sibTransId="{23555716-31B0-4D54-BD79-8138246F8C4B}"/>
    <dgm:cxn modelId="{A3D62821-D968-4122-B85E-84EBC4E2B068}" srcId="{662BD7B1-461B-4E38-BFDE-FE5D113486FC}" destId="{B53AE99A-5C9A-4102-BFFA-C40759175EA2}" srcOrd="6" destOrd="0" parTransId="{4DB5CDDA-C4E2-473A-B26C-2D58E1174FD4}" sibTransId="{73AD7156-86D6-41EB-AC3E-47BC05A14206}"/>
    <dgm:cxn modelId="{66C0E622-F107-4244-96CA-E1DD2295F896}" srcId="{662BD7B1-461B-4E38-BFDE-FE5D113486FC}" destId="{7FB9C9B1-60E5-47C7-A794-7C9C3A67F17B}" srcOrd="11" destOrd="0" parTransId="{F95F9746-1508-4017-8186-D6805E2FB7C6}" sibTransId="{5EE7508F-D7F6-4544-80D6-F2F033D59CD0}"/>
    <dgm:cxn modelId="{DEBFF919-2FC1-4F67-970A-1F64A726D469}" type="presOf" srcId="{5B0DA0DE-1CAE-4982-875C-B58C785B931B}" destId="{CEBF8DE9-9110-4F68-9E60-13F37CABFAE0}" srcOrd="0" destOrd="0" presId="urn:microsoft.com/office/officeart/2008/layout/AlternatingHexagons"/>
    <dgm:cxn modelId="{6BCB8722-0914-4390-BF57-B00E31544060}" type="presOf" srcId="{662BD7B1-461B-4E38-BFDE-FE5D113486FC}" destId="{10C3BE9E-7A31-4C46-9014-4EEC4C0F91E8}" srcOrd="0" destOrd="0" presId="urn:microsoft.com/office/officeart/2008/layout/AlternatingHexagons"/>
    <dgm:cxn modelId="{A4823044-CA41-4D08-8F9D-B07EDE5E92DB}" type="presOf" srcId="{43210318-6F07-4B8C-9F94-1F60C75B0906}" destId="{9FC950DB-66C6-408A-ACE3-09FE6D1DC6C3}" srcOrd="0" destOrd="0" presId="urn:microsoft.com/office/officeart/2008/layout/AlternatingHexagons"/>
    <dgm:cxn modelId="{92FFE464-B538-49BD-B37C-E8F75503B3F8}" type="presOf" srcId="{E54E3FB1-F646-4137-A56D-5301197CD862}" destId="{4A4B9C70-58BC-452F-8CC5-7F686CE9836E}" srcOrd="0" destOrd="0" presId="urn:microsoft.com/office/officeart/2008/layout/AlternatingHexagons"/>
    <dgm:cxn modelId="{A0728DF7-8EE1-4148-9E7D-71147D20F571}" type="presOf" srcId="{5BB48839-4ED5-4F0D-9FEE-9C05068429FC}" destId="{D6592BD5-E926-4808-B864-D5EE845B1B8C}" srcOrd="0" destOrd="0" presId="urn:microsoft.com/office/officeart/2008/layout/AlternatingHexagons"/>
    <dgm:cxn modelId="{2B76999B-EF2F-4121-9DB7-F73231F634C3}" srcId="{662BD7B1-461B-4E38-BFDE-FE5D113486FC}" destId="{BF4B2054-8E11-43FD-BDDE-14C4850044F6}" srcOrd="4" destOrd="0" parTransId="{EF5FA4AC-81D5-48F6-820F-9D3A8F4E6586}" sibTransId="{E94E6960-ED47-4CC9-A810-E05BC9AC48CA}"/>
    <dgm:cxn modelId="{A7934728-EE67-48D3-8C34-11702493F7F8}" srcId="{662BD7B1-461B-4E38-BFDE-FE5D113486FC}" destId="{48FC5217-A695-45B6-875A-157B33F3DFC9}" srcOrd="8" destOrd="0" parTransId="{808A94E6-D044-4D02-BCC1-B02065DF7FDE}" sibTransId="{76C29E2F-3C76-4EBC-B734-A5E6C6568B62}"/>
    <dgm:cxn modelId="{EE752557-FE26-41FF-859A-54A390AA1D55}" type="presOf" srcId="{F068AE13-D7E9-48FB-B50C-F034640B4D74}" destId="{6E20D0A3-63F2-4139-9273-C08BFF0A7C67}" srcOrd="0" destOrd="0" presId="urn:microsoft.com/office/officeart/2008/layout/AlternatingHexagons"/>
    <dgm:cxn modelId="{C92164CE-1D9E-482C-B687-1E94A09BECB6}" type="presOf" srcId="{5EE7508F-D7F6-4544-80D6-F2F033D59CD0}" destId="{8869D7E4-B611-4D92-B2E1-E6C64E12D6F2}" srcOrd="0" destOrd="0" presId="urn:microsoft.com/office/officeart/2008/layout/AlternatingHexagons"/>
    <dgm:cxn modelId="{8FD469B5-84E3-40FE-9778-C9B4708D8622}" type="presOf" srcId="{ADB18D77-088A-498F-8628-EE26D300906C}" destId="{DA8AE0DC-F311-4580-8E3F-0632912B8E3D}" srcOrd="0" destOrd="0" presId="urn:microsoft.com/office/officeart/2008/layout/AlternatingHexagons"/>
    <dgm:cxn modelId="{2C4F89DD-9D65-4C48-9717-2BF5CD185942}" type="presOf" srcId="{2F852CDD-5581-43B6-8E58-E06544C84AB2}" destId="{7BA66FD5-952F-45E3-B5AE-816BA4BFD6B0}" srcOrd="0" destOrd="0" presId="urn:microsoft.com/office/officeart/2008/layout/AlternatingHexagons"/>
    <dgm:cxn modelId="{0A707522-2FEF-4714-A0E2-D773AD046384}" srcId="{662BD7B1-461B-4E38-BFDE-FE5D113486FC}" destId="{76BA5F77-5557-47B9-9C90-2B5B125876AB}" srcOrd="10" destOrd="0" parTransId="{EF901975-36E6-40E4-8F94-853F5E9D5979}" sibTransId="{8F768336-33A4-4905-B408-845C4EB3E15D}"/>
    <dgm:cxn modelId="{DECA7E8F-846F-4AEB-A719-5E2EE21B6E52}" type="presOf" srcId="{5EAEACA9-3272-46B1-85C8-BBA9268063D6}" destId="{D746AC9A-3081-450C-9206-5E621EBDD4B1}" srcOrd="0" destOrd="0" presId="urn:microsoft.com/office/officeart/2008/layout/AlternatingHexagons"/>
    <dgm:cxn modelId="{D121981C-30C3-43FB-8C24-AFDDBD2953B6}" srcId="{662BD7B1-461B-4E38-BFDE-FE5D113486FC}" destId="{E664B32F-A393-4D12-8649-C98347FBF179}" srcOrd="1" destOrd="0" parTransId="{306CA91C-5DFA-4140-95ED-481085CBC922}" sibTransId="{19BEB29A-32AA-4434-86E3-B84176B39FAE}"/>
    <dgm:cxn modelId="{1DD18673-B666-4732-9344-0D89C80CBBD1}" type="presParOf" srcId="{10C3BE9E-7A31-4C46-9014-4EEC4C0F91E8}" destId="{B59654F7-3186-42F4-8684-B76961298F3F}" srcOrd="0" destOrd="0" presId="urn:microsoft.com/office/officeart/2008/layout/AlternatingHexagons"/>
    <dgm:cxn modelId="{74BD3343-AE49-4212-8D91-9CB3D31F1D3A}" type="presParOf" srcId="{B59654F7-3186-42F4-8684-B76961298F3F}" destId="{46AEA609-EB55-4551-9AEF-C085038F4E03}" srcOrd="0" destOrd="0" presId="urn:microsoft.com/office/officeart/2008/layout/AlternatingHexagons"/>
    <dgm:cxn modelId="{F2C7A614-BC26-4406-A4FA-6BBF8890237F}" type="presParOf" srcId="{B59654F7-3186-42F4-8684-B76961298F3F}" destId="{9FC950DB-66C6-408A-ACE3-09FE6D1DC6C3}" srcOrd="1" destOrd="0" presId="urn:microsoft.com/office/officeart/2008/layout/AlternatingHexagons"/>
    <dgm:cxn modelId="{C44A595E-D8BD-4B6B-887E-709614F24D02}" type="presParOf" srcId="{B59654F7-3186-42F4-8684-B76961298F3F}" destId="{53521223-5508-4978-A9AC-F52A7CB9A263}" srcOrd="2" destOrd="0" presId="urn:microsoft.com/office/officeart/2008/layout/AlternatingHexagons"/>
    <dgm:cxn modelId="{4A78C2F3-165B-4505-BF9D-0FCCB720A560}" type="presParOf" srcId="{B59654F7-3186-42F4-8684-B76961298F3F}" destId="{2461C6E2-914F-4C7D-B654-CE3DC0E4EF2C}" srcOrd="3" destOrd="0" presId="urn:microsoft.com/office/officeart/2008/layout/AlternatingHexagons"/>
    <dgm:cxn modelId="{4F88CF40-173E-4651-9588-97006621724E}" type="presParOf" srcId="{B59654F7-3186-42F4-8684-B76961298F3F}" destId="{9DD545F2-618D-491A-BD5B-223244F64BC5}" srcOrd="4" destOrd="0" presId="urn:microsoft.com/office/officeart/2008/layout/AlternatingHexagons"/>
    <dgm:cxn modelId="{B844F0D7-126B-4879-8068-DF4662CE4AEE}" type="presParOf" srcId="{10C3BE9E-7A31-4C46-9014-4EEC4C0F91E8}" destId="{2ED2396F-B228-4AA4-B5E9-48DCCE24D675}" srcOrd="1" destOrd="0" presId="urn:microsoft.com/office/officeart/2008/layout/AlternatingHexagons"/>
    <dgm:cxn modelId="{FBBFF4A8-3EB9-4B21-B196-546677F56C73}" type="presParOf" srcId="{10C3BE9E-7A31-4C46-9014-4EEC4C0F91E8}" destId="{938304DD-B474-4B66-A43B-149E10BF7F6B}" srcOrd="2" destOrd="0" presId="urn:microsoft.com/office/officeart/2008/layout/AlternatingHexagons"/>
    <dgm:cxn modelId="{FF377DAB-0B3B-4E88-B4B7-C26A98F881B7}" type="presParOf" srcId="{938304DD-B474-4B66-A43B-149E10BF7F6B}" destId="{E1922B0F-744F-4619-BFD7-E8DAB61FF297}" srcOrd="0" destOrd="0" presId="urn:microsoft.com/office/officeart/2008/layout/AlternatingHexagons"/>
    <dgm:cxn modelId="{6994CB2B-7B6D-437F-B01C-DFE8EA115852}" type="presParOf" srcId="{938304DD-B474-4B66-A43B-149E10BF7F6B}" destId="{CEBF8DE9-9110-4F68-9E60-13F37CABFAE0}" srcOrd="1" destOrd="0" presId="urn:microsoft.com/office/officeart/2008/layout/AlternatingHexagons"/>
    <dgm:cxn modelId="{5656BBC2-7EE8-4257-AAC3-CFABAD335BA5}" type="presParOf" srcId="{938304DD-B474-4B66-A43B-149E10BF7F6B}" destId="{8DFFE460-EB2E-450D-B1C4-87E4B2269262}" srcOrd="2" destOrd="0" presId="urn:microsoft.com/office/officeart/2008/layout/AlternatingHexagons"/>
    <dgm:cxn modelId="{F7B7B274-428A-4280-AFA4-39B1FEE1E3CA}" type="presParOf" srcId="{938304DD-B474-4B66-A43B-149E10BF7F6B}" destId="{0740A0F4-B333-4AA3-9BB6-8BA71DDE2B80}" srcOrd="3" destOrd="0" presId="urn:microsoft.com/office/officeart/2008/layout/AlternatingHexagons"/>
    <dgm:cxn modelId="{A346CF41-2A96-4179-8853-9D47FF598508}" type="presParOf" srcId="{938304DD-B474-4B66-A43B-149E10BF7F6B}" destId="{A27D2392-7B79-4CCF-A944-0B2C20092489}" srcOrd="4" destOrd="0" presId="urn:microsoft.com/office/officeart/2008/layout/AlternatingHexagons"/>
    <dgm:cxn modelId="{C77522DA-D105-4414-BD3E-DE51CA52F8BD}" type="presParOf" srcId="{10C3BE9E-7A31-4C46-9014-4EEC4C0F91E8}" destId="{3C420E87-8B29-450F-A25C-637E5348236B}" srcOrd="3" destOrd="0" presId="urn:microsoft.com/office/officeart/2008/layout/AlternatingHexagons"/>
    <dgm:cxn modelId="{B6FBFFED-99A1-4674-B7EC-D128E5BA5509}" type="presParOf" srcId="{10C3BE9E-7A31-4C46-9014-4EEC4C0F91E8}" destId="{2434E44D-86EC-4789-8023-FA61C119A474}" srcOrd="4" destOrd="0" presId="urn:microsoft.com/office/officeart/2008/layout/AlternatingHexagons"/>
    <dgm:cxn modelId="{5C929C23-28C5-4E95-9C41-59064533F47A}" type="presParOf" srcId="{2434E44D-86EC-4789-8023-FA61C119A474}" destId="{4B63DB41-34C3-4FB9-A5E6-C855434520DF}" srcOrd="0" destOrd="0" presId="urn:microsoft.com/office/officeart/2008/layout/AlternatingHexagons"/>
    <dgm:cxn modelId="{8D37D0B9-E467-4354-BFE3-C7CD5AF50174}" type="presParOf" srcId="{2434E44D-86EC-4789-8023-FA61C119A474}" destId="{B5631B9F-04BA-4DF9-9A66-880C53E63798}" srcOrd="1" destOrd="0" presId="urn:microsoft.com/office/officeart/2008/layout/AlternatingHexagons"/>
    <dgm:cxn modelId="{C55D30D2-C785-4583-BB2D-454B4E4F8363}" type="presParOf" srcId="{2434E44D-86EC-4789-8023-FA61C119A474}" destId="{62056286-55A7-4168-8B11-2A776298A600}" srcOrd="2" destOrd="0" presId="urn:microsoft.com/office/officeart/2008/layout/AlternatingHexagons"/>
    <dgm:cxn modelId="{162FFE26-3DEB-4EF5-98F8-8FD39FA3F291}" type="presParOf" srcId="{2434E44D-86EC-4789-8023-FA61C119A474}" destId="{8A18C332-2F69-46E3-B9BC-8208BE40827A}" srcOrd="3" destOrd="0" presId="urn:microsoft.com/office/officeart/2008/layout/AlternatingHexagons"/>
    <dgm:cxn modelId="{AC4C86CF-ECC9-4BDD-BCA4-BC16707F7F04}" type="presParOf" srcId="{2434E44D-86EC-4789-8023-FA61C119A474}" destId="{4A4B9C70-58BC-452F-8CC5-7F686CE9836E}" srcOrd="4" destOrd="0" presId="urn:microsoft.com/office/officeart/2008/layout/AlternatingHexagons"/>
    <dgm:cxn modelId="{E2D2D51B-A34E-4F05-B97C-25EDCFD04055}" type="presParOf" srcId="{10C3BE9E-7A31-4C46-9014-4EEC4C0F91E8}" destId="{90815D81-A0FF-4775-9992-EE65AAEB8BD2}" srcOrd="5" destOrd="0" presId="urn:microsoft.com/office/officeart/2008/layout/AlternatingHexagons"/>
    <dgm:cxn modelId="{259898A9-D20F-4307-9C42-04FC5D957F4C}" type="presParOf" srcId="{10C3BE9E-7A31-4C46-9014-4EEC4C0F91E8}" destId="{2C965B23-CC9B-40A6-B365-4658510FC0BB}" srcOrd="6" destOrd="0" presId="urn:microsoft.com/office/officeart/2008/layout/AlternatingHexagons"/>
    <dgm:cxn modelId="{128E2FCE-7614-4377-AEFC-05E410055A25}" type="presParOf" srcId="{2C965B23-CC9B-40A6-B365-4658510FC0BB}" destId="{6FB8E25C-A0FA-41E6-B7F2-D2911F46A4BB}" srcOrd="0" destOrd="0" presId="urn:microsoft.com/office/officeart/2008/layout/AlternatingHexagons"/>
    <dgm:cxn modelId="{60F6C775-D850-40DC-A2DA-5CD68C976831}" type="presParOf" srcId="{2C965B23-CC9B-40A6-B365-4658510FC0BB}" destId="{87CD21FE-2D41-4297-B679-E6A5F7FC4DB0}" srcOrd="1" destOrd="0" presId="urn:microsoft.com/office/officeart/2008/layout/AlternatingHexagons"/>
    <dgm:cxn modelId="{3498B481-9108-423D-B237-6A683310325D}" type="presParOf" srcId="{2C965B23-CC9B-40A6-B365-4658510FC0BB}" destId="{C20C0E9C-741B-4802-BCCE-B03F1A12ED79}" srcOrd="2" destOrd="0" presId="urn:microsoft.com/office/officeart/2008/layout/AlternatingHexagons"/>
    <dgm:cxn modelId="{FC99D986-005E-49F1-8815-34A52BFDECA9}" type="presParOf" srcId="{2C965B23-CC9B-40A6-B365-4658510FC0BB}" destId="{99C032E5-258C-402E-B822-156DD4C7185D}" srcOrd="3" destOrd="0" presId="urn:microsoft.com/office/officeart/2008/layout/AlternatingHexagons"/>
    <dgm:cxn modelId="{9106214F-5D59-4381-8497-C7CDE7101EAF}" type="presParOf" srcId="{2C965B23-CC9B-40A6-B365-4658510FC0BB}" destId="{7BA66FD5-952F-45E3-B5AE-816BA4BFD6B0}" srcOrd="4" destOrd="0" presId="urn:microsoft.com/office/officeart/2008/layout/AlternatingHexagons"/>
    <dgm:cxn modelId="{C508138B-B440-46AC-ACC5-2A0CCB9F2818}" type="presParOf" srcId="{10C3BE9E-7A31-4C46-9014-4EEC4C0F91E8}" destId="{3A9C7A0D-0636-4B67-8787-B59CC3EBB3AA}" srcOrd="7" destOrd="0" presId="urn:microsoft.com/office/officeart/2008/layout/AlternatingHexagons"/>
    <dgm:cxn modelId="{9F080B71-D1BA-429A-93AE-C962743AA53E}" type="presParOf" srcId="{10C3BE9E-7A31-4C46-9014-4EEC4C0F91E8}" destId="{8B61680E-0DFC-4856-8230-5F299F388743}" srcOrd="8" destOrd="0" presId="urn:microsoft.com/office/officeart/2008/layout/AlternatingHexagons"/>
    <dgm:cxn modelId="{44FD1F41-AD30-4099-8E3B-0E0524C5DCF1}" type="presParOf" srcId="{8B61680E-0DFC-4856-8230-5F299F388743}" destId="{B94215D4-F4D3-40ED-9FA7-1975BE0113B7}" srcOrd="0" destOrd="0" presId="urn:microsoft.com/office/officeart/2008/layout/AlternatingHexagons"/>
    <dgm:cxn modelId="{48C87BBA-A884-4A68-AFB4-AC5F6D08DCDB}" type="presParOf" srcId="{8B61680E-0DFC-4856-8230-5F299F388743}" destId="{29A42BD1-ADF8-4238-8DF6-BD58E3EB1BE7}" srcOrd="1" destOrd="0" presId="urn:microsoft.com/office/officeart/2008/layout/AlternatingHexagons"/>
    <dgm:cxn modelId="{16B5FD68-5CE1-474D-AF4D-5CF6C1C96028}" type="presParOf" srcId="{8B61680E-0DFC-4856-8230-5F299F388743}" destId="{52530F0C-3C91-49D6-B692-EA19CC0073EA}" srcOrd="2" destOrd="0" presId="urn:microsoft.com/office/officeart/2008/layout/AlternatingHexagons"/>
    <dgm:cxn modelId="{B1AACDF5-D508-4795-B715-F7980816F615}" type="presParOf" srcId="{8B61680E-0DFC-4856-8230-5F299F388743}" destId="{847928AB-5234-44A9-83AC-BB1D9A73581F}" srcOrd="3" destOrd="0" presId="urn:microsoft.com/office/officeart/2008/layout/AlternatingHexagons"/>
    <dgm:cxn modelId="{51914A5F-EACD-46D1-A104-362B905E516D}" type="presParOf" srcId="{8B61680E-0DFC-4856-8230-5F299F388743}" destId="{DB2D96BD-34FC-42B5-AFB7-3B08DEBA9488}" srcOrd="4" destOrd="0" presId="urn:microsoft.com/office/officeart/2008/layout/AlternatingHexagons"/>
    <dgm:cxn modelId="{6062261A-0E75-4D63-83FF-B514AD0700BE}" type="presParOf" srcId="{10C3BE9E-7A31-4C46-9014-4EEC4C0F91E8}" destId="{64A36942-E09F-46BC-8D55-F5AA3E563CDD}" srcOrd="9" destOrd="0" presId="urn:microsoft.com/office/officeart/2008/layout/AlternatingHexagons"/>
    <dgm:cxn modelId="{CBBD85A4-76C3-46DE-A57A-58EEB9FD7625}" type="presParOf" srcId="{10C3BE9E-7A31-4C46-9014-4EEC4C0F91E8}" destId="{E2D0222E-F560-4D7A-A2BF-3BD2F83F6604}" srcOrd="10" destOrd="0" presId="urn:microsoft.com/office/officeart/2008/layout/AlternatingHexagons"/>
    <dgm:cxn modelId="{9235417D-4438-4338-A827-565CDDFFA1DC}" type="presParOf" srcId="{E2D0222E-F560-4D7A-A2BF-3BD2F83F6604}" destId="{6E20D0A3-63F2-4139-9273-C08BFF0A7C67}" srcOrd="0" destOrd="0" presId="urn:microsoft.com/office/officeart/2008/layout/AlternatingHexagons"/>
    <dgm:cxn modelId="{5277B4FD-C094-4F8B-A79B-B1D22BB88B6D}" type="presParOf" srcId="{E2D0222E-F560-4D7A-A2BF-3BD2F83F6604}" destId="{0D55B38B-EF08-46F1-96FC-A1FC1D389CB6}" srcOrd="1" destOrd="0" presId="urn:microsoft.com/office/officeart/2008/layout/AlternatingHexagons"/>
    <dgm:cxn modelId="{6922EE03-D9F7-47B4-8B17-BDAC5319BCE7}" type="presParOf" srcId="{E2D0222E-F560-4D7A-A2BF-3BD2F83F6604}" destId="{E1CE61B0-EB09-4BF0-BA7A-D54CD34B6619}" srcOrd="2" destOrd="0" presId="urn:microsoft.com/office/officeart/2008/layout/AlternatingHexagons"/>
    <dgm:cxn modelId="{0BFFC0A4-537C-42C0-8991-A55EBBA189EE}" type="presParOf" srcId="{E2D0222E-F560-4D7A-A2BF-3BD2F83F6604}" destId="{349E62CF-7585-491A-90C6-36ADD8C4EFF2}" srcOrd="3" destOrd="0" presId="urn:microsoft.com/office/officeart/2008/layout/AlternatingHexagons"/>
    <dgm:cxn modelId="{6EE96AB5-E53A-4C36-946D-07B9AF9432CC}" type="presParOf" srcId="{E2D0222E-F560-4D7A-A2BF-3BD2F83F6604}" destId="{D746AC9A-3081-450C-9206-5E621EBDD4B1}" srcOrd="4" destOrd="0" presId="urn:microsoft.com/office/officeart/2008/layout/AlternatingHexagons"/>
    <dgm:cxn modelId="{74D40B41-4DE5-4BB6-AE7F-90FE7EB0FDC2}" type="presParOf" srcId="{10C3BE9E-7A31-4C46-9014-4EEC4C0F91E8}" destId="{2E550492-34E1-4AA9-971D-52CA9F1BCA13}" srcOrd="11" destOrd="0" presId="urn:microsoft.com/office/officeart/2008/layout/AlternatingHexagons"/>
    <dgm:cxn modelId="{F22A02BC-5AAD-40D9-B31E-276CD7197BFD}" type="presParOf" srcId="{10C3BE9E-7A31-4C46-9014-4EEC4C0F91E8}" destId="{DCA74034-3A97-4DE4-9D70-EBDFD263F46F}" srcOrd="12" destOrd="0" presId="urn:microsoft.com/office/officeart/2008/layout/AlternatingHexagons"/>
    <dgm:cxn modelId="{0675870E-9027-4D37-9AB7-34FEEEBC04D6}" type="presParOf" srcId="{DCA74034-3A97-4DE4-9D70-EBDFD263F46F}" destId="{AAFB0A49-70EC-4D54-A909-CF97348A3F26}" srcOrd="0" destOrd="0" presId="urn:microsoft.com/office/officeart/2008/layout/AlternatingHexagons"/>
    <dgm:cxn modelId="{BAE25872-D1B2-4FC3-AB72-8045AE5D255A}" type="presParOf" srcId="{DCA74034-3A97-4DE4-9D70-EBDFD263F46F}" destId="{432971AE-031B-48DD-A47A-297781C462AA}" srcOrd="1" destOrd="0" presId="urn:microsoft.com/office/officeart/2008/layout/AlternatingHexagons"/>
    <dgm:cxn modelId="{7E73894B-A678-4874-975E-FA16C5E8496B}" type="presParOf" srcId="{DCA74034-3A97-4DE4-9D70-EBDFD263F46F}" destId="{89F27FC2-7CB4-40EB-BF49-82A12850A479}" srcOrd="2" destOrd="0" presId="urn:microsoft.com/office/officeart/2008/layout/AlternatingHexagons"/>
    <dgm:cxn modelId="{699D1140-65B4-4F15-A88C-ECDEC4D2B2AE}" type="presParOf" srcId="{DCA74034-3A97-4DE4-9D70-EBDFD263F46F}" destId="{709A867B-4434-46B1-9DF8-DCE286167496}" srcOrd="3" destOrd="0" presId="urn:microsoft.com/office/officeart/2008/layout/AlternatingHexagons"/>
    <dgm:cxn modelId="{727F9836-C865-4047-B1F1-8D0E7F46A0E7}" type="presParOf" srcId="{DCA74034-3A97-4DE4-9D70-EBDFD263F46F}" destId="{64EDF132-5F21-47A9-9F3D-9C7E7F4D5CCA}" srcOrd="4" destOrd="0" presId="urn:microsoft.com/office/officeart/2008/layout/AlternatingHexagons"/>
    <dgm:cxn modelId="{47329DA6-F2DB-4A69-94CC-C339E7501941}" type="presParOf" srcId="{10C3BE9E-7A31-4C46-9014-4EEC4C0F91E8}" destId="{47F46637-6C4C-4E1E-9FFF-202F9A6685D6}" srcOrd="13" destOrd="0" presId="urn:microsoft.com/office/officeart/2008/layout/AlternatingHexagons"/>
    <dgm:cxn modelId="{86108295-4402-48EE-AFB5-0E7F76822427}" type="presParOf" srcId="{10C3BE9E-7A31-4C46-9014-4EEC4C0F91E8}" destId="{AFC3258E-5F29-4A18-9CC4-BA7F31F0F134}" srcOrd="14" destOrd="0" presId="urn:microsoft.com/office/officeart/2008/layout/AlternatingHexagons"/>
    <dgm:cxn modelId="{DEE8990E-3E63-4A5D-953F-1897A8B1A8EC}" type="presParOf" srcId="{AFC3258E-5F29-4A18-9CC4-BA7F31F0F134}" destId="{D6592BD5-E926-4808-B864-D5EE845B1B8C}" srcOrd="0" destOrd="0" presId="urn:microsoft.com/office/officeart/2008/layout/AlternatingHexagons"/>
    <dgm:cxn modelId="{2A059146-4E63-4FDF-A840-C71B20B9911B}" type="presParOf" srcId="{AFC3258E-5F29-4A18-9CC4-BA7F31F0F134}" destId="{97FB6A77-232D-4D95-A2CC-46750814FAA8}" srcOrd="1" destOrd="0" presId="urn:microsoft.com/office/officeart/2008/layout/AlternatingHexagons"/>
    <dgm:cxn modelId="{667EBD75-E4C0-4593-B822-65BB599F1409}" type="presParOf" srcId="{AFC3258E-5F29-4A18-9CC4-BA7F31F0F134}" destId="{05027996-EBCD-4159-892F-0E7A87674336}" srcOrd="2" destOrd="0" presId="urn:microsoft.com/office/officeart/2008/layout/AlternatingHexagons"/>
    <dgm:cxn modelId="{140EAE0D-FF35-4189-A968-940323092A8C}" type="presParOf" srcId="{AFC3258E-5F29-4A18-9CC4-BA7F31F0F134}" destId="{97B38819-65EA-44C7-92AA-C3AFD77A4AB4}" srcOrd="3" destOrd="0" presId="urn:microsoft.com/office/officeart/2008/layout/AlternatingHexagons"/>
    <dgm:cxn modelId="{21AF269F-C6A9-4020-A883-741A85248296}" type="presParOf" srcId="{AFC3258E-5F29-4A18-9CC4-BA7F31F0F134}" destId="{FCB3F654-702B-48CE-A54C-0EC404677441}" srcOrd="4" destOrd="0" presId="urn:microsoft.com/office/officeart/2008/layout/AlternatingHexagons"/>
    <dgm:cxn modelId="{ADE1FE53-A11D-415B-862C-8E278EFA0EBA}" type="presParOf" srcId="{10C3BE9E-7A31-4C46-9014-4EEC4C0F91E8}" destId="{3D6C3BB7-A2A1-45FD-832D-F7C7E4C5D831}" srcOrd="15" destOrd="0" presId="urn:microsoft.com/office/officeart/2008/layout/AlternatingHexagons"/>
    <dgm:cxn modelId="{DAD2D6B0-1D5A-463D-832F-7F0AE0996932}" type="presParOf" srcId="{10C3BE9E-7A31-4C46-9014-4EEC4C0F91E8}" destId="{5DD8F901-32A7-401D-BB1E-F9FCCF607910}" srcOrd="16" destOrd="0" presId="urn:microsoft.com/office/officeart/2008/layout/AlternatingHexagons"/>
    <dgm:cxn modelId="{94DF3AF7-9473-4479-958A-30193A1C1591}" type="presParOf" srcId="{5DD8F901-32A7-401D-BB1E-F9FCCF607910}" destId="{BED3AB59-598A-4FB8-BF74-625C47225E15}" srcOrd="0" destOrd="0" presId="urn:microsoft.com/office/officeart/2008/layout/AlternatingHexagons"/>
    <dgm:cxn modelId="{C6EF385E-D878-4C52-AC47-B6341BF57AE3}" type="presParOf" srcId="{5DD8F901-32A7-401D-BB1E-F9FCCF607910}" destId="{4FEA835B-032C-43B6-A867-0ECA9765CE40}" srcOrd="1" destOrd="0" presId="urn:microsoft.com/office/officeart/2008/layout/AlternatingHexagons"/>
    <dgm:cxn modelId="{59E22A49-6E1F-43A1-A46A-DF1E5028434C}" type="presParOf" srcId="{5DD8F901-32A7-401D-BB1E-F9FCCF607910}" destId="{39E04463-F03B-429E-B653-6442D38DC6E6}" srcOrd="2" destOrd="0" presId="urn:microsoft.com/office/officeart/2008/layout/AlternatingHexagons"/>
    <dgm:cxn modelId="{F4400022-5314-4E97-923B-560E4AD458A1}" type="presParOf" srcId="{5DD8F901-32A7-401D-BB1E-F9FCCF607910}" destId="{FB91BB2D-F14D-44D2-8704-7CF140399393}" srcOrd="3" destOrd="0" presId="urn:microsoft.com/office/officeart/2008/layout/AlternatingHexagons"/>
    <dgm:cxn modelId="{769A34FF-6DF1-4921-9132-607691D169BC}" type="presParOf" srcId="{5DD8F901-32A7-401D-BB1E-F9FCCF607910}" destId="{963558BC-C511-453A-8188-8E39686428D6}" srcOrd="4" destOrd="0" presId="urn:microsoft.com/office/officeart/2008/layout/AlternatingHexagons"/>
    <dgm:cxn modelId="{C7E6EB9D-69F4-4DC6-92A1-D35019580E82}" type="presParOf" srcId="{10C3BE9E-7A31-4C46-9014-4EEC4C0F91E8}" destId="{E53D64D7-AB2B-4B33-91AB-E960DC0E6A8B}" srcOrd="17" destOrd="0" presId="urn:microsoft.com/office/officeart/2008/layout/AlternatingHexagons"/>
    <dgm:cxn modelId="{2CBDA874-3A3D-4C56-8B3B-5F92E3641A96}" type="presParOf" srcId="{10C3BE9E-7A31-4C46-9014-4EEC4C0F91E8}" destId="{1B83AE75-1138-43D6-AE62-6B2417F102C1}" srcOrd="18" destOrd="0" presId="urn:microsoft.com/office/officeart/2008/layout/AlternatingHexagons"/>
    <dgm:cxn modelId="{C76A98A2-2E35-4279-B8DB-5EE965945874}" type="presParOf" srcId="{1B83AE75-1138-43D6-AE62-6B2417F102C1}" destId="{A574A2A5-C99C-43A1-9BFB-AD30C73C39FF}" srcOrd="0" destOrd="0" presId="urn:microsoft.com/office/officeart/2008/layout/AlternatingHexagons"/>
    <dgm:cxn modelId="{E06B0937-9EF7-44EE-802C-62276E4C5D86}" type="presParOf" srcId="{1B83AE75-1138-43D6-AE62-6B2417F102C1}" destId="{85BCD996-B5BF-47ED-A6FC-578ACB4D002D}" srcOrd="1" destOrd="0" presId="urn:microsoft.com/office/officeart/2008/layout/AlternatingHexagons"/>
    <dgm:cxn modelId="{18372636-AE06-420E-8EB0-B974A752CC42}" type="presParOf" srcId="{1B83AE75-1138-43D6-AE62-6B2417F102C1}" destId="{B2B4475F-755F-49C1-8E51-93657DD8291D}" srcOrd="2" destOrd="0" presId="urn:microsoft.com/office/officeart/2008/layout/AlternatingHexagons"/>
    <dgm:cxn modelId="{F1E07404-A6DE-4C6E-9B31-EED096D29D47}" type="presParOf" srcId="{1B83AE75-1138-43D6-AE62-6B2417F102C1}" destId="{CB65462B-CAD1-4058-B746-C75F3D284639}" srcOrd="3" destOrd="0" presId="urn:microsoft.com/office/officeart/2008/layout/AlternatingHexagons"/>
    <dgm:cxn modelId="{19040367-AA82-49B4-A401-40683D923535}" type="presParOf" srcId="{1B83AE75-1138-43D6-AE62-6B2417F102C1}" destId="{DA8AE0DC-F311-4580-8E3F-0632912B8E3D}" srcOrd="4" destOrd="0" presId="urn:microsoft.com/office/officeart/2008/layout/AlternatingHexagons"/>
    <dgm:cxn modelId="{FBC4FA85-5999-42A9-B9F0-EA830507C6AF}" type="presParOf" srcId="{10C3BE9E-7A31-4C46-9014-4EEC4C0F91E8}" destId="{95BE5FC2-EB3F-42F1-9FFB-F25EC54CEBD0}" srcOrd="19" destOrd="0" presId="urn:microsoft.com/office/officeart/2008/layout/AlternatingHexagons"/>
    <dgm:cxn modelId="{F036C68E-6639-48F3-ADC8-C2F16352262E}" type="presParOf" srcId="{10C3BE9E-7A31-4C46-9014-4EEC4C0F91E8}" destId="{C5BE2B7B-B380-4CED-9D37-71101DA00C4D}" srcOrd="20" destOrd="0" presId="urn:microsoft.com/office/officeart/2008/layout/AlternatingHexagons"/>
    <dgm:cxn modelId="{62E31627-3F62-4ABA-A2A2-531E9EA07C16}" type="presParOf" srcId="{C5BE2B7B-B380-4CED-9D37-71101DA00C4D}" destId="{26829AC0-ED72-4E4D-BCAF-99ED67FE9980}" srcOrd="0" destOrd="0" presId="urn:microsoft.com/office/officeart/2008/layout/AlternatingHexagons"/>
    <dgm:cxn modelId="{367FAA7A-6B2C-40B2-A5B2-1D744707AC5D}" type="presParOf" srcId="{C5BE2B7B-B380-4CED-9D37-71101DA00C4D}" destId="{0E21A568-BB6E-4029-8186-BF3120B8564B}" srcOrd="1" destOrd="0" presId="urn:microsoft.com/office/officeart/2008/layout/AlternatingHexagons"/>
    <dgm:cxn modelId="{C990539D-908B-4426-96DB-2FEC654466E4}" type="presParOf" srcId="{C5BE2B7B-B380-4CED-9D37-71101DA00C4D}" destId="{DF31EA92-5758-42FA-A973-01D83F00E1EF}" srcOrd="2" destOrd="0" presId="urn:microsoft.com/office/officeart/2008/layout/AlternatingHexagons"/>
    <dgm:cxn modelId="{31ED49DC-1563-4416-A9E8-9366350EAB22}" type="presParOf" srcId="{C5BE2B7B-B380-4CED-9D37-71101DA00C4D}" destId="{71E7159E-FE39-46AB-9E76-F0980F728FB2}" srcOrd="3" destOrd="0" presId="urn:microsoft.com/office/officeart/2008/layout/AlternatingHexagons"/>
    <dgm:cxn modelId="{6DD89F54-1369-4AD3-B41A-7A47A8D2579A}" type="presParOf" srcId="{C5BE2B7B-B380-4CED-9D37-71101DA00C4D}" destId="{A2BFD4C9-F57B-4A23-85E2-E4584D69B68E}" srcOrd="4" destOrd="0" presId="urn:microsoft.com/office/officeart/2008/layout/AlternatingHexagons"/>
    <dgm:cxn modelId="{3DE56044-5D58-4714-8986-033DDA8B0912}" type="presParOf" srcId="{10C3BE9E-7A31-4C46-9014-4EEC4C0F91E8}" destId="{EEED55DC-A723-4F58-94FC-71C9CA0F9668}" srcOrd="21" destOrd="0" presId="urn:microsoft.com/office/officeart/2008/layout/AlternatingHexagons"/>
    <dgm:cxn modelId="{3C69D805-BCA4-4DF9-AAD8-6CDFD4596C5D}" type="presParOf" srcId="{10C3BE9E-7A31-4C46-9014-4EEC4C0F91E8}" destId="{0F112E9C-0964-4314-BCF6-2CADAEADA69A}" srcOrd="22" destOrd="0" presId="urn:microsoft.com/office/officeart/2008/layout/AlternatingHexagons"/>
    <dgm:cxn modelId="{3B17BA45-0E95-42C3-BD74-529342B419B0}" type="presParOf" srcId="{0F112E9C-0964-4314-BCF6-2CADAEADA69A}" destId="{4C6DF9C0-36CB-4CDD-9CBE-1A6FF3A8277D}" srcOrd="0" destOrd="0" presId="urn:microsoft.com/office/officeart/2008/layout/AlternatingHexagons"/>
    <dgm:cxn modelId="{2F46BAC7-56FE-4908-849A-514268D5D9E6}" type="presParOf" srcId="{0F112E9C-0964-4314-BCF6-2CADAEADA69A}" destId="{6E4966B9-4465-4DB0-BFDC-8A43F291D899}" srcOrd="1" destOrd="0" presId="urn:microsoft.com/office/officeart/2008/layout/AlternatingHexagons"/>
    <dgm:cxn modelId="{9C295093-073B-469A-9C72-7D91BA205D16}" type="presParOf" srcId="{0F112E9C-0964-4314-BCF6-2CADAEADA69A}" destId="{DCDFA992-C8D8-4FA6-8A78-C4D5C3189F55}" srcOrd="2" destOrd="0" presId="urn:microsoft.com/office/officeart/2008/layout/AlternatingHexagons"/>
    <dgm:cxn modelId="{3766D753-6C34-4EF1-B69C-5BFB7F9AF7DE}" type="presParOf" srcId="{0F112E9C-0964-4314-BCF6-2CADAEADA69A}" destId="{475A9774-EB0D-46F1-BB32-CB85939EEE44}" srcOrd="3" destOrd="0" presId="urn:microsoft.com/office/officeart/2008/layout/AlternatingHexagons"/>
    <dgm:cxn modelId="{020DE6B8-6BD1-4845-B8CB-EC5FF4F01F0E}" type="presParOf" srcId="{0F112E9C-0964-4314-BCF6-2CADAEADA69A}" destId="{8869D7E4-B611-4D92-B2E1-E6C64E12D6F2}" srcOrd="4" destOrd="0" presId="urn:microsoft.com/office/officeart/2008/layout/AlternatingHexagon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577" tIns="45789" rIns="91577" bIns="45789" rtlCol="0"/>
          <a:lstStyle>
            <a:lvl1pPr algn="l">
              <a:defRPr sz="1200"/>
            </a:lvl1pPr>
          </a:lstStyle>
          <a:p>
            <a:endParaRPr lang="en-GB"/>
          </a:p>
        </p:txBody>
      </p:sp>
      <p:sp>
        <p:nvSpPr>
          <p:cNvPr id="3" name="Date Placeholder 2"/>
          <p:cNvSpPr>
            <a:spLocks noGrp="1"/>
          </p:cNvSpPr>
          <p:nvPr>
            <p:ph type="dt" sz="quarter" idx="1"/>
          </p:nvPr>
        </p:nvSpPr>
        <p:spPr>
          <a:xfrm>
            <a:off x="3856738" y="0"/>
            <a:ext cx="2950475" cy="497046"/>
          </a:xfrm>
          <a:prstGeom prst="rect">
            <a:avLst/>
          </a:prstGeom>
        </p:spPr>
        <p:txBody>
          <a:bodyPr vert="horz" lIns="91577" tIns="45789" rIns="91577" bIns="45789" rtlCol="0"/>
          <a:lstStyle>
            <a:lvl1pPr algn="r">
              <a:defRPr sz="1200"/>
            </a:lvl1pPr>
          </a:lstStyle>
          <a:p>
            <a:fld id="{F5BCF7F6-1A38-4179-9E53-6F34849F272A}" type="datetimeFigureOut">
              <a:rPr lang="en-GB" smtClean="0"/>
              <a:t>09/02/2022</a:t>
            </a:fld>
            <a:endParaRPr lang="en-GB"/>
          </a:p>
        </p:txBody>
      </p:sp>
      <p:sp>
        <p:nvSpPr>
          <p:cNvPr id="4" name="Footer Placeholder 3"/>
          <p:cNvSpPr>
            <a:spLocks noGrp="1"/>
          </p:cNvSpPr>
          <p:nvPr>
            <p:ph type="ftr" sz="quarter" idx="2"/>
          </p:nvPr>
        </p:nvSpPr>
        <p:spPr>
          <a:xfrm>
            <a:off x="0" y="9442153"/>
            <a:ext cx="2950475" cy="497046"/>
          </a:xfrm>
          <a:prstGeom prst="rect">
            <a:avLst/>
          </a:prstGeom>
        </p:spPr>
        <p:txBody>
          <a:bodyPr vert="horz" lIns="91577" tIns="45789" rIns="91577" bIns="45789" rtlCol="0" anchor="b"/>
          <a:lstStyle>
            <a:lvl1pPr algn="l">
              <a:defRPr sz="1200"/>
            </a:lvl1pPr>
          </a:lstStyle>
          <a:p>
            <a:endParaRPr lang="en-GB"/>
          </a:p>
        </p:txBody>
      </p:sp>
      <p:sp>
        <p:nvSpPr>
          <p:cNvPr id="5" name="Slide Number Placeholder 4"/>
          <p:cNvSpPr>
            <a:spLocks noGrp="1"/>
          </p:cNvSpPr>
          <p:nvPr>
            <p:ph type="sldNum" sz="quarter" idx="3"/>
          </p:nvPr>
        </p:nvSpPr>
        <p:spPr>
          <a:xfrm>
            <a:off x="3856738" y="9442153"/>
            <a:ext cx="2950475" cy="497046"/>
          </a:xfrm>
          <a:prstGeom prst="rect">
            <a:avLst/>
          </a:prstGeom>
        </p:spPr>
        <p:txBody>
          <a:bodyPr vert="horz" lIns="91577" tIns="45789" rIns="91577" bIns="45789" rtlCol="0" anchor="b"/>
          <a:lstStyle>
            <a:lvl1pPr algn="r">
              <a:defRPr sz="1200"/>
            </a:lvl1pPr>
          </a:lstStyle>
          <a:p>
            <a:fld id="{A1ED497E-D658-46F4-B6BF-E5CC59D0E8D0}" type="slidenum">
              <a:rPr lang="en-GB" smtClean="0"/>
              <a:t>‹#›</a:t>
            </a:fld>
            <a:endParaRPr lang="en-GB"/>
          </a:p>
        </p:txBody>
      </p:sp>
    </p:spTree>
    <p:extLst>
      <p:ext uri="{BB962C8B-B14F-4D97-AF65-F5344CB8AC3E}">
        <p14:creationId xmlns:p14="http://schemas.microsoft.com/office/powerpoint/2010/main" val="2471989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577" tIns="45789" rIns="91577" bIns="45789" rtlCol="0"/>
          <a:lstStyle>
            <a:lvl1pPr algn="l">
              <a:defRPr sz="1200"/>
            </a:lvl1pPr>
            <a:extLst/>
          </a:lstStyle>
          <a:p>
            <a:endParaRPr lang="en-US"/>
          </a:p>
        </p:txBody>
      </p:sp>
      <p:sp>
        <p:nvSpPr>
          <p:cNvPr id="3" name="Date Placeholder 2"/>
          <p:cNvSpPr>
            <a:spLocks noGrp="1"/>
          </p:cNvSpPr>
          <p:nvPr>
            <p:ph type="dt" idx="1"/>
          </p:nvPr>
        </p:nvSpPr>
        <p:spPr>
          <a:xfrm>
            <a:off x="3856738" y="0"/>
            <a:ext cx="2950475" cy="497046"/>
          </a:xfrm>
          <a:prstGeom prst="rect">
            <a:avLst/>
          </a:prstGeom>
        </p:spPr>
        <p:txBody>
          <a:bodyPr vert="horz" lIns="91577" tIns="45789" rIns="91577" bIns="45789" rtlCol="0"/>
          <a:lstStyle>
            <a:lvl1pPr algn="r">
              <a:defRPr sz="1200"/>
            </a:lvl1pPr>
            <a:extLst/>
          </a:lstStyle>
          <a:p>
            <a:fld id="{A8ADFD5B-A66C-449C-B6E8-FB716D07777D}" type="datetimeFigureOut">
              <a:rPr lang="en-US" smtClean="0"/>
              <a:pPr/>
              <a:t>2/9/2022</a:t>
            </a:fld>
            <a:endParaRPr lang="en-US"/>
          </a:p>
        </p:txBody>
      </p:sp>
      <p:sp>
        <p:nvSpPr>
          <p:cNvPr id="4" name="Slide Image Placeholder 3"/>
          <p:cNvSpPr>
            <a:spLocks noGrp="1" noRot="1" noChangeAspect="1"/>
          </p:cNvSpPr>
          <p:nvPr>
            <p:ph type="sldImg" idx="2"/>
          </p:nvPr>
        </p:nvSpPr>
        <p:spPr>
          <a:xfrm>
            <a:off x="90488" y="746125"/>
            <a:ext cx="6627812" cy="3727450"/>
          </a:xfrm>
          <a:prstGeom prst="rect">
            <a:avLst/>
          </a:prstGeom>
          <a:noFill/>
          <a:ln w="12700">
            <a:solidFill>
              <a:prstClr val="black"/>
            </a:solidFill>
          </a:ln>
        </p:spPr>
        <p:txBody>
          <a:bodyPr vert="horz" lIns="91577" tIns="45789" rIns="91577" bIns="45789" rtlCol="0" anchor="ctr"/>
          <a:lstStyle/>
          <a:p>
            <a:endParaRPr lang="en-US"/>
          </a:p>
        </p:txBody>
      </p:sp>
      <p:sp>
        <p:nvSpPr>
          <p:cNvPr id="5" name="Notes Placeholder 4"/>
          <p:cNvSpPr>
            <a:spLocks noGrp="1"/>
          </p:cNvSpPr>
          <p:nvPr>
            <p:ph type="body" sz="quarter" idx="3"/>
          </p:nvPr>
        </p:nvSpPr>
        <p:spPr>
          <a:xfrm>
            <a:off x="680880" y="4721940"/>
            <a:ext cx="5447030" cy="4473416"/>
          </a:xfrm>
          <a:prstGeom prst="rect">
            <a:avLst/>
          </a:prstGeom>
        </p:spPr>
        <p:txBody>
          <a:bodyPr vert="horz" lIns="91577" tIns="45789" rIns="91577" bIns="457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3"/>
            <a:ext cx="2950475" cy="497046"/>
          </a:xfrm>
          <a:prstGeom prst="rect">
            <a:avLst/>
          </a:prstGeom>
        </p:spPr>
        <p:txBody>
          <a:bodyPr vert="horz" lIns="91577" tIns="45789" rIns="91577" bIns="45789" rtlCol="0" anchor="b"/>
          <a:lstStyle>
            <a:lvl1pPr algn="l">
              <a:defRPr sz="1200"/>
            </a:lvl1pPr>
            <a:extLst/>
          </a:lstStyle>
          <a:p>
            <a:endParaRPr lang="en-US"/>
          </a:p>
        </p:txBody>
      </p:sp>
      <p:sp>
        <p:nvSpPr>
          <p:cNvPr id="7" name="Slide Number Placeholder 6"/>
          <p:cNvSpPr>
            <a:spLocks noGrp="1"/>
          </p:cNvSpPr>
          <p:nvPr>
            <p:ph type="sldNum" sz="quarter" idx="5"/>
          </p:nvPr>
        </p:nvSpPr>
        <p:spPr>
          <a:xfrm>
            <a:off x="3856738" y="9442153"/>
            <a:ext cx="2950475" cy="497046"/>
          </a:xfrm>
          <a:prstGeom prst="rect">
            <a:avLst/>
          </a:prstGeom>
        </p:spPr>
        <p:txBody>
          <a:bodyPr vert="horz" lIns="91577" tIns="45789" rIns="91577" bIns="45789" rtlCol="0" anchor="b"/>
          <a:lstStyle>
            <a:lvl1pPr algn="r">
              <a:defRPr sz="1200"/>
            </a:lvl1pPr>
            <a:extLst/>
          </a:lstStyle>
          <a:p>
            <a:fld id="{CA5D3BF3-D352-46FC-8343-31F56E6730EA}" type="slidenum">
              <a:rPr lang="en-US" smtClean="0"/>
              <a:pPr/>
              <a:t>‹#›</a:t>
            </a:fld>
            <a:endParaRPr lang="en-US"/>
          </a:p>
        </p:txBody>
      </p:sp>
    </p:spTree>
    <p:extLst>
      <p:ext uri="{BB962C8B-B14F-4D97-AF65-F5344CB8AC3E}">
        <p14:creationId xmlns:p14="http://schemas.microsoft.com/office/powerpoint/2010/main" val="3186822562"/>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90488" y="746125"/>
            <a:ext cx="6627812" cy="37274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1</a:t>
            </a:fld>
            <a:endParaRPr lang="en-US"/>
          </a:p>
        </p:txBody>
      </p:sp>
    </p:spTree>
    <p:extLst>
      <p:ext uri="{BB962C8B-B14F-4D97-AF65-F5344CB8AC3E}">
        <p14:creationId xmlns:p14="http://schemas.microsoft.com/office/powerpoint/2010/main" val="4083532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dirty="0"/>
              <a:t>Personal, Social and Health Education</a:t>
            </a:r>
          </a:p>
          <a:p>
            <a:r>
              <a:rPr lang="en-GB" dirty="0"/>
              <a:t>Sex and Relationship Education </a:t>
            </a:r>
          </a:p>
        </p:txBody>
      </p:sp>
      <p:sp>
        <p:nvSpPr>
          <p:cNvPr id="4" name="Slide Number Placeholder 3"/>
          <p:cNvSpPr>
            <a:spLocks noGrp="1"/>
          </p:cNvSpPr>
          <p:nvPr>
            <p:ph type="sldNum" sz="quarter" idx="10"/>
          </p:nvPr>
        </p:nvSpPr>
        <p:spPr/>
        <p:txBody>
          <a:bodyPr/>
          <a:lstStyle/>
          <a:p>
            <a:pPr defTabSz="915772">
              <a:defRPr/>
            </a:pPr>
            <a:fld id="{E5DAC2FC-432D-4255-A90A-684B94F90B01}" type="slidenum">
              <a:rPr lang="en-GB">
                <a:solidFill>
                  <a:prstClr val="black"/>
                </a:solidFill>
                <a:latin typeface="Calibri"/>
              </a:rPr>
              <a:pPr defTabSz="915772">
                <a:defRPr/>
              </a:pPr>
              <a:t>22</a:t>
            </a:fld>
            <a:endParaRPr lang="en-GB">
              <a:solidFill>
                <a:prstClr val="black"/>
              </a:solidFill>
              <a:latin typeface="Calibri"/>
            </a:endParaRPr>
          </a:p>
        </p:txBody>
      </p:sp>
    </p:spTree>
    <p:extLst>
      <p:ext uri="{BB962C8B-B14F-4D97-AF65-F5344CB8AC3E}">
        <p14:creationId xmlns:p14="http://schemas.microsoft.com/office/powerpoint/2010/main" val="1463825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45FAAE8-F79D-447F-B252-EB602CCB66A9}" type="slidenum">
              <a:rPr lang="en-GB" smtClean="0">
                <a:solidFill>
                  <a:prstClr val="black"/>
                </a:solidFill>
              </a:rPr>
              <a:pPr>
                <a:defRPr/>
              </a:pPr>
              <a:t>26</a:t>
            </a:fld>
            <a:endParaRPr lang="en-GB" dirty="0">
              <a:solidFill>
                <a:prstClr val="black"/>
              </a:solidFill>
            </a:endParaRPr>
          </a:p>
        </p:txBody>
      </p:sp>
    </p:spTree>
    <p:extLst>
      <p:ext uri="{BB962C8B-B14F-4D97-AF65-F5344CB8AC3E}">
        <p14:creationId xmlns:p14="http://schemas.microsoft.com/office/powerpoint/2010/main" val="989444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90488" y="746125"/>
            <a:ext cx="6627812" cy="37274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199082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3</a:t>
            </a:fld>
            <a:endParaRPr lang="en-US"/>
          </a:p>
        </p:txBody>
      </p:sp>
    </p:spTree>
    <p:extLst>
      <p:ext uri="{BB962C8B-B14F-4D97-AF65-F5344CB8AC3E}">
        <p14:creationId xmlns:p14="http://schemas.microsoft.com/office/powerpoint/2010/main" val="1298352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707" indent="-171707">
              <a:buFont typeface="Arial" panose="020B0604020202020204" pitchFamily="34" charset="0"/>
              <a:buChar char="•"/>
            </a:pPr>
            <a:r>
              <a:rPr lang="en-GB" dirty="0"/>
              <a:t>The Ealing Primary School PSHE scheme of work was developed in 2017 by the Ealing Health Improvement Team and 6 local primary schools.</a:t>
            </a:r>
          </a:p>
          <a:p>
            <a:pPr marL="171707" indent="-171707">
              <a:buFont typeface="Arial" panose="020B0604020202020204" pitchFamily="34" charset="0"/>
              <a:buChar char="•"/>
            </a:pPr>
            <a:endParaRPr lang="en-GB" dirty="0"/>
          </a:p>
          <a:p>
            <a:pPr marL="171707" indent="-171707">
              <a:buFont typeface="Arial" panose="020B0604020202020204" pitchFamily="34" charset="0"/>
              <a:buChar char="•"/>
            </a:pPr>
            <a:r>
              <a:rPr lang="en-GB" dirty="0"/>
              <a:t>Headteachers and PSHE leads across Ealing reported that they felt that the existing PSHE scheme of work was no longer relevant and did not meet the needs of their pupils. They felt that more and more topics were being added on to an already overloaded PSHE curriculum, meaning that many topics were not being covered. </a:t>
            </a:r>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27198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normAutofit fontScale="77500" lnSpcReduction="20000"/>
          </a:bodyPr>
          <a:lstStyle/>
          <a:p>
            <a:pPr marL="286179" indent="-286179">
              <a:buFont typeface="Arial" panose="020B0604020202020204" pitchFamily="34" charset="0"/>
              <a:buChar char="•"/>
            </a:pPr>
            <a:r>
              <a:rPr lang="en-GB" sz="1600" dirty="0"/>
              <a:t>To begin with, the working party looked at the existing scheme of work and identified the topics they felt should remain in the new scheme. Then, as a group we listed all the topics we felt needed to be added to the new scheme of work. </a:t>
            </a:r>
          </a:p>
          <a:p>
            <a:endParaRPr lang="en-GB" sz="1600" dirty="0"/>
          </a:p>
          <a:p>
            <a:r>
              <a:rPr lang="en-GB" sz="1600" dirty="0"/>
              <a:t>We then mapped these topics across three themes: </a:t>
            </a:r>
          </a:p>
          <a:p>
            <a:pPr marL="286179" indent="-286179">
              <a:buFontTx/>
              <a:buChar char="-"/>
            </a:pPr>
            <a:r>
              <a:rPr lang="en-GB" sz="1600" dirty="0"/>
              <a:t>Health and wellbeing. This theme explore healthy lifestyles including healthy eating, exercise and drugs, oral health and drugs, alcohol and tobacco education. During this theme children will also explore friendships linked to Anti Bullying week and will explore democracy and parliament linked to Student council elections. The year 5 Eat like a champ programme from Danone is embedded within this theme.</a:t>
            </a:r>
          </a:p>
          <a:p>
            <a:pPr marL="286179" indent="-286179">
              <a:buFontTx/>
              <a:buChar char="-"/>
            </a:pPr>
            <a:r>
              <a:rPr lang="en-GB" sz="1600" dirty="0"/>
              <a:t>Living in the wider world: this theme explores the world around the children. It look at economic education including budgeting and value for money. It also explores gender stereotypes and encourages children to break the many stereotypes that exist. It looks at the water crisis around the world and teaches children about the differences between their wants and their needs. It teaches children about emigration and homelessness and breaks the stereotypes associated with both. Online safety is embedded within this theme. </a:t>
            </a:r>
          </a:p>
          <a:p>
            <a:pPr marL="286179" indent="-286179">
              <a:buFontTx/>
              <a:buChar char="-"/>
            </a:pPr>
            <a:r>
              <a:rPr lang="en-GB" sz="1600" dirty="0"/>
              <a:t>Relationships: finally this theme focuses on different types of relations and what a healthy relationships is. RSE is embedded within this theme using the CWP resources. FGM also features within this theme. </a:t>
            </a:r>
          </a:p>
          <a:p>
            <a:pPr marL="286179" indent="-286179">
              <a:buFontTx/>
              <a:buChar char="-"/>
            </a:pPr>
            <a:endParaRPr lang="en-GB" sz="1600" dirty="0"/>
          </a:p>
          <a:p>
            <a:r>
              <a:rPr lang="en-GB" sz="1600" dirty="0"/>
              <a:t>It was decided that each school term would have a new theme. These three themes were chosen as they link to the PSHE Association guidance. Using this mapping, we created long and medium term plans that supported the new PSHE curriculum.</a:t>
            </a:r>
          </a:p>
          <a:p>
            <a:endParaRPr lang="en-GB" sz="1600" dirty="0"/>
          </a:p>
          <a:p>
            <a:endParaRPr lang="en-GB" sz="1600" dirty="0"/>
          </a:p>
        </p:txBody>
      </p:sp>
      <p:sp>
        <p:nvSpPr>
          <p:cNvPr id="4" name="Slide Number Placeholder 3"/>
          <p:cNvSpPr>
            <a:spLocks noGrp="1"/>
          </p:cNvSpPr>
          <p:nvPr>
            <p:ph type="sldNum" sz="quarter" idx="10"/>
          </p:nvPr>
        </p:nvSpPr>
        <p:spPr/>
        <p:txBody>
          <a:bodyPr/>
          <a:lstStyle/>
          <a:p>
            <a:pPr>
              <a:defRPr/>
            </a:pPr>
            <a:fld id="{045FAAE8-F79D-447F-B252-EB602CCB66A9}" type="slidenum">
              <a:rPr lang="en-GB" smtClean="0">
                <a:solidFill>
                  <a:prstClr val="black"/>
                </a:solidFill>
              </a:rPr>
              <a:pPr>
                <a:defRPr/>
              </a:pPr>
              <a:t>8</a:t>
            </a:fld>
            <a:endParaRPr lang="en-GB" dirty="0">
              <a:solidFill>
                <a:prstClr val="black"/>
              </a:solidFill>
            </a:endParaRPr>
          </a:p>
        </p:txBody>
      </p:sp>
    </p:spTree>
    <p:extLst>
      <p:ext uri="{BB962C8B-B14F-4D97-AF65-F5344CB8AC3E}">
        <p14:creationId xmlns:p14="http://schemas.microsoft.com/office/powerpoint/2010/main" val="3358051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Each lesson begins with reference to British Values and with reference to the PANTS rule. </a:t>
            </a:r>
          </a:p>
          <a:p>
            <a:pPr marL="171707" indent="-171707">
              <a:buFont typeface="Arial" panose="020B0604020202020204" pitchFamily="34" charset="0"/>
              <a:buChar char="•"/>
            </a:pPr>
            <a:endParaRPr lang="en-GB" dirty="0"/>
          </a:p>
          <a:p>
            <a:pPr marL="171707" indent="-171707">
              <a:buFont typeface="Arial" panose="020B0604020202020204" pitchFamily="34" charset="0"/>
              <a:buChar char="•"/>
            </a:pPr>
            <a:r>
              <a:rPr lang="en-GB" dirty="0"/>
              <a:t>PANTS</a:t>
            </a:r>
          </a:p>
          <a:p>
            <a:pPr marL="171707" indent="-171707">
              <a:buFont typeface="Arial" panose="020B0604020202020204" pitchFamily="34" charset="0"/>
              <a:buChar char="•"/>
            </a:pPr>
            <a:r>
              <a:rPr lang="en-GB" dirty="0"/>
              <a:t>RSE</a:t>
            </a:r>
          </a:p>
          <a:p>
            <a:pPr marL="171707" indent="-171707">
              <a:buFont typeface="Arial" panose="020B0604020202020204" pitchFamily="34" charset="0"/>
              <a:buChar char="•"/>
            </a:pPr>
            <a:r>
              <a:rPr lang="en-GB" dirty="0"/>
              <a:t>FGM</a:t>
            </a:r>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807661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15772">
              <a:defRPr/>
            </a:pPr>
            <a:fld id="{CA5D3BF3-D352-46FC-8343-31F56E6730EA}" type="slidenum">
              <a:rPr lang="en-US">
                <a:solidFill>
                  <a:prstClr val="black"/>
                </a:solidFill>
                <a:latin typeface="Calibri"/>
              </a:rPr>
              <a:pPr defTabSz="915772">
                <a:defRPr/>
              </a:pPr>
              <a:t>17</a:t>
            </a:fld>
            <a:endParaRPr lang="en-US">
              <a:solidFill>
                <a:prstClr val="black"/>
              </a:solidFill>
              <a:latin typeface="Calibri"/>
            </a:endParaRPr>
          </a:p>
        </p:txBody>
      </p:sp>
    </p:spTree>
    <p:extLst>
      <p:ext uri="{BB962C8B-B14F-4D97-AF65-F5344CB8AC3E}">
        <p14:creationId xmlns:p14="http://schemas.microsoft.com/office/powerpoint/2010/main" val="3733472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15772">
              <a:defRPr/>
            </a:pPr>
            <a:fld id="{E5DAC2FC-432D-4255-A90A-684B94F90B01}" type="slidenum">
              <a:rPr lang="en-GB">
                <a:solidFill>
                  <a:prstClr val="black"/>
                </a:solidFill>
                <a:latin typeface="Calibri"/>
              </a:rPr>
              <a:pPr defTabSz="915772">
                <a:defRPr/>
              </a:pPr>
              <a:t>20</a:t>
            </a:fld>
            <a:endParaRPr lang="en-GB">
              <a:solidFill>
                <a:prstClr val="black"/>
              </a:solidFill>
              <a:latin typeface="Calibri"/>
            </a:endParaRPr>
          </a:p>
        </p:txBody>
      </p:sp>
    </p:spTree>
    <p:extLst>
      <p:ext uri="{BB962C8B-B14F-4D97-AF65-F5344CB8AC3E}">
        <p14:creationId xmlns:p14="http://schemas.microsoft.com/office/powerpoint/2010/main" val="4177416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dirty="0"/>
              <a:t>Personal, Social and Health Education</a:t>
            </a:r>
          </a:p>
          <a:p>
            <a:r>
              <a:rPr lang="en-GB" dirty="0"/>
              <a:t>Sex and Relationship Education </a:t>
            </a:r>
          </a:p>
        </p:txBody>
      </p:sp>
      <p:sp>
        <p:nvSpPr>
          <p:cNvPr id="4" name="Slide Number Placeholder 3"/>
          <p:cNvSpPr>
            <a:spLocks noGrp="1"/>
          </p:cNvSpPr>
          <p:nvPr>
            <p:ph type="sldNum" sz="quarter" idx="10"/>
          </p:nvPr>
        </p:nvSpPr>
        <p:spPr/>
        <p:txBody>
          <a:bodyPr/>
          <a:lstStyle/>
          <a:p>
            <a:pPr defTabSz="915772">
              <a:defRPr/>
            </a:pPr>
            <a:fld id="{E5DAC2FC-432D-4255-A90A-684B94F90B01}" type="slidenum">
              <a:rPr lang="en-GB">
                <a:solidFill>
                  <a:prstClr val="black"/>
                </a:solidFill>
                <a:latin typeface="Calibri"/>
              </a:rPr>
              <a:pPr defTabSz="915772">
                <a:defRPr/>
              </a:pPr>
              <a:t>21</a:t>
            </a:fld>
            <a:endParaRPr lang="en-GB">
              <a:solidFill>
                <a:prstClr val="black"/>
              </a:solidFill>
              <a:latin typeface="Calibri"/>
            </a:endParaRPr>
          </a:p>
        </p:txBody>
      </p:sp>
    </p:spTree>
    <p:extLst>
      <p:ext uri="{BB962C8B-B14F-4D97-AF65-F5344CB8AC3E}">
        <p14:creationId xmlns:p14="http://schemas.microsoft.com/office/powerpoint/2010/main" val="4240651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Subtitle 8"/>
          <p:cNvSpPr>
            <a:spLocks noGrp="1"/>
          </p:cNvSpPr>
          <p:nvPr>
            <p:ph type="subTitle" idx="1"/>
          </p:nvPr>
        </p:nvSpPr>
        <p:spPr>
          <a:xfrm>
            <a:off x="2362200" y="4537528"/>
            <a:ext cx="6515100" cy="51435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28" name="Date Placeholder 27"/>
          <p:cNvSpPr>
            <a:spLocks noGrp="1"/>
          </p:cNvSpPr>
          <p:nvPr>
            <p:ph type="dt" sz="half" idx="10"/>
          </p:nvPr>
        </p:nvSpPr>
        <p:spPr>
          <a:xfrm>
            <a:off x="76200" y="4551524"/>
            <a:ext cx="2057400" cy="514350"/>
          </a:xfrm>
        </p:spPr>
        <p:txBody>
          <a:bodyPr>
            <a:noAutofit/>
          </a:bodyPr>
          <a:lstStyle>
            <a:lvl1pPr algn="ctr">
              <a:defRPr sz="2000">
                <a:solidFill>
                  <a:srgbClr val="FFFFFF"/>
                </a:solidFill>
              </a:defRPr>
            </a:lvl1pPr>
            <a:extLst/>
          </a:lstStyle>
          <a:p>
            <a:pPr algn="ctr"/>
            <a:fld id="{047E157E-8DCB-4F70-A0AF-5EB586A91DD4}" type="datetime1">
              <a:rPr lang="en-US" smtClean="0">
                <a:solidFill>
                  <a:srgbClr val="FFFFFF"/>
                </a:solidFill>
              </a:rPr>
              <a:pPr algn="ctr"/>
              <a:t>2/9/2022</a:t>
            </a:fld>
            <a:endParaRPr lang="en-US" sz="2000" dirty="0">
              <a:solidFill>
                <a:srgbClr val="FFFFFF"/>
              </a:solidFill>
            </a:endParaRPr>
          </a:p>
        </p:txBody>
      </p:sp>
      <p:sp>
        <p:nvSpPr>
          <p:cNvPr id="17" name="Footer Placeholder 16"/>
          <p:cNvSpPr>
            <a:spLocks noGrp="1"/>
          </p:cNvSpPr>
          <p:nvPr>
            <p:ph type="ftr" sz="quarter" idx="11"/>
          </p:nvPr>
        </p:nvSpPr>
        <p:spPr>
          <a:xfrm>
            <a:off x="2085393" y="177405"/>
            <a:ext cx="5867400" cy="273844"/>
          </a:xfrm>
        </p:spPr>
        <p:txBody>
          <a:bodyPr/>
          <a:lstStyle>
            <a:lvl1pPr algn="r">
              <a:defRPr>
                <a:solidFill>
                  <a:schemeClr val="tx2"/>
                </a:solidFill>
              </a:defRPr>
            </a:lvl1pPr>
            <a:extLst/>
          </a:lstStyle>
          <a:p>
            <a:pPr algn="r"/>
            <a:endParaRPr lang="en-US" dirty="0">
              <a:solidFill>
                <a:schemeClr val="tx2"/>
              </a:solidFill>
            </a:endParaRPr>
          </a:p>
        </p:txBody>
      </p:sp>
      <p:sp>
        <p:nvSpPr>
          <p:cNvPr id="29" name="Slide Number Placeholder 28"/>
          <p:cNvSpPr>
            <a:spLocks noGrp="1"/>
          </p:cNvSpPr>
          <p:nvPr>
            <p:ph type="sldNum" sz="quarter" idx="12"/>
          </p:nvPr>
        </p:nvSpPr>
        <p:spPr>
          <a:xfrm>
            <a:off x="8001000" y="171450"/>
            <a:ext cx="838200" cy="285750"/>
          </a:xfrm>
        </p:spPr>
        <p:txBody>
          <a:bodyPr/>
          <a:lstStyle>
            <a:lvl1pPr>
              <a:defRPr>
                <a:solidFill>
                  <a:schemeClr val="tx2"/>
                </a:solidFill>
              </a:defRPr>
            </a:lvl1pPr>
            <a:extLst/>
          </a:lstStyle>
          <a:p>
            <a:fld id="{8F82E0A0-C266-4798-8C8F-B9F91E9DA37E}" type="slidenum">
              <a:rPr lang="en-US" smtClean="0">
                <a:solidFill>
                  <a:schemeClr val="tx2"/>
                </a:solidFill>
              </a:rPr>
              <a:pPr/>
              <a:t>‹#›</a:t>
            </a:fld>
            <a:endParaRPr lang="en-US" dirty="0">
              <a:solidFill>
                <a:schemeClr val="tx2"/>
              </a:solidFill>
            </a:endParaRPr>
          </a:p>
        </p:txBody>
      </p:sp>
      <p:sp>
        <p:nvSpPr>
          <p:cNvPr id="12" name="Rectangle 11"/>
          <p:cNvSpPr>
            <a:spLocks noGrp="1"/>
          </p:cNvSpPr>
          <p:nvPr>
            <p:ph type="title"/>
          </p:nvPr>
        </p:nvSpPr>
        <p:spPr>
          <a:xfrm>
            <a:off x="2362200" y="2343150"/>
            <a:ext cx="6477000" cy="2038350"/>
          </a:xfrm>
        </p:spPr>
        <p:txBody>
          <a:bodyPr rtlCol="0" anchor="b"/>
          <a:lstStyle>
            <a:lvl1pPr>
              <a:defRPr cap="all" baseline="0"/>
            </a:lvl1pPr>
            <a:extLst/>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EC8BE5CD-FF3A-4DF5-8E0F-D5390029BAD8}" type="datetime1">
              <a:rPr lang="en-GB" smtClean="0">
                <a:solidFill>
                  <a:prstClr val="black">
                    <a:tint val="75000"/>
                  </a:prstClr>
                </a:solidFill>
              </a:rPr>
              <a:pPr>
                <a:defRPr/>
              </a:pPr>
              <a:t>09/02/2022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GB">
                <a:solidFill>
                  <a:prstClr val="black">
                    <a:tint val="75000"/>
                  </a:prstClr>
                </a:solidFill>
              </a:rPr>
              <a:t>www.pshe-association.org.uk</a:t>
            </a:r>
          </a:p>
        </p:txBody>
      </p:sp>
      <p:sp>
        <p:nvSpPr>
          <p:cNvPr id="6" name="Slide Number Placeholder 5"/>
          <p:cNvSpPr>
            <a:spLocks noGrp="1"/>
          </p:cNvSpPr>
          <p:nvPr>
            <p:ph type="sldNum" sz="quarter" idx="12"/>
          </p:nvPr>
        </p:nvSpPr>
        <p:spPr/>
        <p:txBody>
          <a:bodyPr/>
          <a:lstStyle/>
          <a:p>
            <a:pPr>
              <a:defRPr/>
            </a:pPr>
            <a:fld id="{57520399-3C1C-4EC9-BC90-9BC38F0FCDDA}"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340531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B05C4AF-2156-45E9-A15B-F6CB727EEA2F}" type="datetime1">
              <a:rPr lang="en-GB" smtClean="0">
                <a:solidFill>
                  <a:prstClr val="black">
                    <a:tint val="75000"/>
                  </a:prstClr>
                </a:solidFill>
              </a:rPr>
              <a:pPr>
                <a:defRPr/>
              </a:pPr>
              <a:t>09/02/2022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GB">
                <a:solidFill>
                  <a:prstClr val="black">
                    <a:tint val="75000"/>
                  </a:prstClr>
                </a:solidFill>
              </a:rPr>
              <a:t>www.pshe-association.org.uk</a:t>
            </a:r>
          </a:p>
        </p:txBody>
      </p:sp>
      <p:sp>
        <p:nvSpPr>
          <p:cNvPr id="6" name="Slide Number Placeholder 5"/>
          <p:cNvSpPr>
            <a:spLocks noGrp="1"/>
          </p:cNvSpPr>
          <p:nvPr>
            <p:ph type="sldNum" sz="quarter" idx="12"/>
          </p:nvPr>
        </p:nvSpPr>
        <p:spPr/>
        <p:txBody>
          <a:bodyPr/>
          <a:lstStyle/>
          <a:p>
            <a:pPr>
              <a:defRPr/>
            </a:pPr>
            <a:fld id="{E7FF2518-24A5-46CE-8F12-E130EAD31C27}"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444557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4D9C865-4DE4-4373-82A5-41107227621D}" type="datetime1">
              <a:rPr lang="en-GB" smtClean="0">
                <a:solidFill>
                  <a:prstClr val="black">
                    <a:tint val="75000"/>
                  </a:prstClr>
                </a:solidFill>
              </a:rPr>
              <a:pPr>
                <a:defRPr/>
              </a:pPr>
              <a:t>09/02/2022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GB">
                <a:solidFill>
                  <a:prstClr val="black">
                    <a:tint val="75000"/>
                  </a:prstClr>
                </a:solidFill>
              </a:rPr>
              <a:t>www.pshe-association.org.uk</a:t>
            </a:r>
          </a:p>
        </p:txBody>
      </p:sp>
      <p:sp>
        <p:nvSpPr>
          <p:cNvPr id="6" name="Slide Number Placeholder 5"/>
          <p:cNvSpPr>
            <a:spLocks noGrp="1"/>
          </p:cNvSpPr>
          <p:nvPr>
            <p:ph type="sldNum" sz="quarter" idx="12"/>
          </p:nvPr>
        </p:nvSpPr>
        <p:spPr/>
        <p:txBody>
          <a:bodyPr/>
          <a:lstStyle/>
          <a:p>
            <a:pPr>
              <a:defRPr/>
            </a:pPr>
            <a:fld id="{892BA345-3E2E-456D-A44A-4561F7921303}"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931524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5D4EBAC5-0A53-4DEF-A644-A23261C3EC76}" type="datetime1">
              <a:rPr lang="en-GB" smtClean="0">
                <a:solidFill>
                  <a:prstClr val="black">
                    <a:tint val="75000"/>
                  </a:prstClr>
                </a:solidFill>
              </a:rPr>
              <a:pPr>
                <a:defRPr/>
              </a:pPr>
              <a:t>09/02/2022</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GB">
                <a:solidFill>
                  <a:prstClr val="black">
                    <a:tint val="75000"/>
                  </a:prstClr>
                </a:solidFill>
              </a:rPr>
              <a:t>www.pshe-association.org.uk</a:t>
            </a:r>
          </a:p>
        </p:txBody>
      </p:sp>
      <p:sp>
        <p:nvSpPr>
          <p:cNvPr id="7" name="Slide Number Placeholder 6"/>
          <p:cNvSpPr>
            <a:spLocks noGrp="1"/>
          </p:cNvSpPr>
          <p:nvPr>
            <p:ph type="sldNum" sz="quarter" idx="12"/>
          </p:nvPr>
        </p:nvSpPr>
        <p:spPr/>
        <p:txBody>
          <a:bodyPr/>
          <a:lstStyle/>
          <a:p>
            <a:pPr>
              <a:defRPr/>
            </a:pPr>
            <a:fld id="{9196F444-602A-4FD5-BDED-0E3A80422A71}"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282323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64556EB0-FC7B-4DBF-A380-72005E5BB8EB}" type="datetime1">
              <a:rPr lang="en-GB" smtClean="0">
                <a:solidFill>
                  <a:prstClr val="black">
                    <a:tint val="75000"/>
                  </a:prstClr>
                </a:solidFill>
              </a:rPr>
              <a:pPr>
                <a:defRPr/>
              </a:pPr>
              <a:t>09/02/2022</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r>
              <a:rPr lang="en-GB">
                <a:solidFill>
                  <a:prstClr val="black">
                    <a:tint val="75000"/>
                  </a:prstClr>
                </a:solidFill>
              </a:rPr>
              <a:t>www.pshe-association.org.uk</a:t>
            </a:r>
          </a:p>
        </p:txBody>
      </p:sp>
      <p:sp>
        <p:nvSpPr>
          <p:cNvPr id="9" name="Slide Number Placeholder 8"/>
          <p:cNvSpPr>
            <a:spLocks noGrp="1"/>
          </p:cNvSpPr>
          <p:nvPr>
            <p:ph type="sldNum" sz="quarter" idx="12"/>
          </p:nvPr>
        </p:nvSpPr>
        <p:spPr/>
        <p:txBody>
          <a:bodyPr/>
          <a:lstStyle/>
          <a:p>
            <a:pPr>
              <a:defRPr/>
            </a:pPr>
            <a:fld id="{0D852A75-27FB-4E7B-9EC6-1E3D5398CC9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741536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71D48226-1481-478F-8231-017A38A50DA3}" type="datetime1">
              <a:rPr lang="en-GB" smtClean="0">
                <a:solidFill>
                  <a:prstClr val="black">
                    <a:tint val="75000"/>
                  </a:prstClr>
                </a:solidFill>
              </a:rPr>
              <a:pPr>
                <a:defRPr/>
              </a:pPr>
              <a:t>09/02/2022</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r>
              <a:rPr lang="en-GB">
                <a:solidFill>
                  <a:prstClr val="black">
                    <a:tint val="75000"/>
                  </a:prstClr>
                </a:solidFill>
              </a:rPr>
              <a:t>www.pshe-association.org.uk</a:t>
            </a:r>
          </a:p>
        </p:txBody>
      </p:sp>
      <p:sp>
        <p:nvSpPr>
          <p:cNvPr id="5" name="Slide Number Placeholder 4"/>
          <p:cNvSpPr>
            <a:spLocks noGrp="1"/>
          </p:cNvSpPr>
          <p:nvPr>
            <p:ph type="sldNum" sz="quarter" idx="12"/>
          </p:nvPr>
        </p:nvSpPr>
        <p:spPr/>
        <p:txBody>
          <a:bodyPr/>
          <a:lstStyle/>
          <a:p>
            <a:pPr>
              <a:defRPr/>
            </a:pPr>
            <a:fld id="{36F77FDF-5E88-4AB6-876C-FFF9980F6497}"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198017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99B3377-F377-4026-AF5A-E75ADC57E168}" type="datetime1">
              <a:rPr lang="en-GB" smtClean="0">
                <a:solidFill>
                  <a:prstClr val="black">
                    <a:tint val="75000"/>
                  </a:prstClr>
                </a:solidFill>
              </a:rPr>
              <a:pPr>
                <a:defRPr/>
              </a:pPr>
              <a:t>09/02/2022</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n-GB">
                <a:solidFill>
                  <a:prstClr val="black">
                    <a:tint val="75000"/>
                  </a:prstClr>
                </a:solidFill>
              </a:rPr>
              <a:t>www.pshe-association.org.uk</a:t>
            </a:r>
          </a:p>
        </p:txBody>
      </p:sp>
      <p:sp>
        <p:nvSpPr>
          <p:cNvPr id="4" name="Slide Number Placeholder 3"/>
          <p:cNvSpPr>
            <a:spLocks noGrp="1"/>
          </p:cNvSpPr>
          <p:nvPr>
            <p:ph type="sldNum" sz="quarter" idx="12"/>
          </p:nvPr>
        </p:nvSpPr>
        <p:spPr/>
        <p:txBody>
          <a:bodyPr/>
          <a:lstStyle/>
          <a:p>
            <a:pPr>
              <a:defRPr/>
            </a:pPr>
            <a:fld id="{8CC55912-3DA0-4774-BB2C-448F2ADB47C0}"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172074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1248440-D327-4002-82BE-50EBD516D737}" type="datetime1">
              <a:rPr lang="en-GB" smtClean="0">
                <a:solidFill>
                  <a:prstClr val="black">
                    <a:tint val="75000"/>
                  </a:prstClr>
                </a:solidFill>
              </a:rPr>
              <a:pPr>
                <a:defRPr/>
              </a:pPr>
              <a:t>09/02/2022</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GB">
                <a:solidFill>
                  <a:prstClr val="black">
                    <a:tint val="75000"/>
                  </a:prstClr>
                </a:solidFill>
              </a:rPr>
              <a:t>www.pshe-association.org.uk</a:t>
            </a:r>
          </a:p>
        </p:txBody>
      </p:sp>
      <p:sp>
        <p:nvSpPr>
          <p:cNvPr id="7" name="Slide Number Placeholder 6"/>
          <p:cNvSpPr>
            <a:spLocks noGrp="1"/>
          </p:cNvSpPr>
          <p:nvPr>
            <p:ph type="sldNum" sz="quarter" idx="12"/>
          </p:nvPr>
        </p:nvSpPr>
        <p:spPr/>
        <p:txBody>
          <a:bodyPr/>
          <a:lstStyle/>
          <a:p>
            <a:pPr>
              <a:defRPr/>
            </a:pPr>
            <a:fld id="{186772B0-675F-46AC-BC7A-37B870E8891F}"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049360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FED1EF7-6D3E-4B05-9D43-6FF527B1FE68}" type="datetime1">
              <a:rPr lang="en-GB" smtClean="0">
                <a:solidFill>
                  <a:prstClr val="black">
                    <a:tint val="75000"/>
                  </a:prstClr>
                </a:solidFill>
              </a:rPr>
              <a:pPr>
                <a:defRPr/>
              </a:pPr>
              <a:t>09/02/2022</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GB">
                <a:solidFill>
                  <a:prstClr val="black">
                    <a:tint val="75000"/>
                  </a:prstClr>
                </a:solidFill>
              </a:rPr>
              <a:t>www.pshe-association.org.uk</a:t>
            </a:r>
          </a:p>
        </p:txBody>
      </p:sp>
      <p:sp>
        <p:nvSpPr>
          <p:cNvPr id="7" name="Slide Number Placeholder 6"/>
          <p:cNvSpPr>
            <a:spLocks noGrp="1"/>
          </p:cNvSpPr>
          <p:nvPr>
            <p:ph type="sldNum" sz="quarter" idx="12"/>
          </p:nvPr>
        </p:nvSpPr>
        <p:spPr/>
        <p:txBody>
          <a:bodyPr/>
          <a:lstStyle/>
          <a:p>
            <a:pPr>
              <a:defRPr/>
            </a:pPr>
            <a:fld id="{B185B520-9E12-49DA-9532-991FFB8AF431}"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662730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710D47CB-93B3-4452-8380-A0D5C784B5C2}" type="datetime1">
              <a:rPr lang="en-GB" smtClean="0">
                <a:solidFill>
                  <a:prstClr val="black">
                    <a:tint val="75000"/>
                  </a:prstClr>
                </a:solidFill>
              </a:rPr>
              <a:pPr>
                <a:defRPr/>
              </a:pPr>
              <a:t>09/02/2022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GB">
                <a:solidFill>
                  <a:prstClr val="black">
                    <a:tint val="75000"/>
                  </a:prstClr>
                </a:solidFill>
              </a:rPr>
              <a:t>www.pshe-association.org.uk</a:t>
            </a:r>
          </a:p>
        </p:txBody>
      </p:sp>
      <p:sp>
        <p:nvSpPr>
          <p:cNvPr id="6" name="Slide Number Placeholder 5"/>
          <p:cNvSpPr>
            <a:spLocks noGrp="1"/>
          </p:cNvSpPr>
          <p:nvPr>
            <p:ph type="sldNum" sz="quarter" idx="12"/>
          </p:nvPr>
        </p:nvSpPr>
        <p:spPr/>
        <p:txBody>
          <a:bodyPr/>
          <a:lstStyle/>
          <a:p>
            <a:pPr>
              <a:defRPr/>
            </a:pPr>
            <a:fld id="{11FE7E65-8078-415C-86F2-AC00042C0EA4}"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782684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pPr/>
              <a:t>2/9/2022</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
        <p:nvSpPr>
          <p:cNvPr id="7" name="Rectangle 6"/>
          <p:cNvSpPr>
            <a:spLocks noGrp="1"/>
          </p:cNvSpPr>
          <p:nvPr>
            <p:ph sz="quarter" idx="13"/>
          </p:nvPr>
        </p:nvSpPr>
        <p:spPr>
          <a:xfrm>
            <a:off x="609600" y="1352550"/>
            <a:ext cx="81534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0456F198-309E-4068-9BA5-9A57A8E18D73}" type="datetime1">
              <a:rPr lang="en-GB" smtClean="0">
                <a:solidFill>
                  <a:prstClr val="black">
                    <a:tint val="75000"/>
                  </a:prstClr>
                </a:solidFill>
              </a:rPr>
              <a:pPr>
                <a:defRPr/>
              </a:pPr>
              <a:t>09/02/2022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GB">
                <a:solidFill>
                  <a:prstClr val="black">
                    <a:tint val="75000"/>
                  </a:prstClr>
                </a:solidFill>
              </a:rPr>
              <a:t>www.pshe-association.org.uk</a:t>
            </a:r>
          </a:p>
        </p:txBody>
      </p:sp>
      <p:sp>
        <p:nvSpPr>
          <p:cNvPr id="6" name="Slide Number Placeholder 5"/>
          <p:cNvSpPr>
            <a:spLocks noGrp="1"/>
          </p:cNvSpPr>
          <p:nvPr>
            <p:ph type="sldNum" sz="quarter" idx="12"/>
          </p:nvPr>
        </p:nvSpPr>
        <p:spPr/>
        <p:txBody>
          <a:bodyPr/>
          <a:lstStyle/>
          <a:p>
            <a:pPr>
              <a:defRPr/>
            </a:pPr>
            <a:fld id="{FFB8DA17-678F-42AF-B2D3-4528761314E0}"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23001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2362200" y="4537528"/>
            <a:ext cx="6515100" cy="51435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28" name="Date Placeholder 27"/>
          <p:cNvSpPr>
            <a:spLocks noGrp="1"/>
          </p:cNvSpPr>
          <p:nvPr>
            <p:ph type="dt" sz="half" idx="10"/>
          </p:nvPr>
        </p:nvSpPr>
        <p:spPr>
          <a:xfrm>
            <a:off x="76200" y="4551524"/>
            <a:ext cx="2057400" cy="514350"/>
          </a:xfrm>
        </p:spPr>
        <p:txBody>
          <a:bodyPr>
            <a:noAutofit/>
          </a:bodyPr>
          <a:lstStyle>
            <a:lvl1pPr algn="ctr">
              <a:defRPr sz="2000">
                <a:solidFill>
                  <a:srgbClr val="FFFFFF"/>
                </a:solidFill>
              </a:defRPr>
            </a:lvl1pPr>
            <a:extLst/>
          </a:lstStyle>
          <a:p>
            <a:fld id="{047E157E-8DCB-4F70-A0AF-5EB586A91DD4}" type="datetime1">
              <a:rPr lang="en-US" smtClean="0"/>
              <a:pPr/>
              <a:t>2/9/2022</a:t>
            </a:fld>
            <a:endParaRPr lang="en-US" dirty="0"/>
          </a:p>
        </p:txBody>
      </p:sp>
      <p:sp>
        <p:nvSpPr>
          <p:cNvPr id="17" name="Footer Placeholder 16"/>
          <p:cNvSpPr>
            <a:spLocks noGrp="1"/>
          </p:cNvSpPr>
          <p:nvPr>
            <p:ph type="ftr" sz="quarter" idx="11"/>
          </p:nvPr>
        </p:nvSpPr>
        <p:spPr>
          <a:xfrm>
            <a:off x="2085393" y="177405"/>
            <a:ext cx="5867400" cy="273844"/>
          </a:xfrm>
        </p:spPr>
        <p:txBody>
          <a:bodyPr/>
          <a:lstStyle>
            <a:lvl1pPr algn="r">
              <a:defRPr>
                <a:solidFill>
                  <a:schemeClr val="tx2"/>
                </a:solidFill>
              </a:defRPr>
            </a:lvl1pPr>
            <a:extLst/>
          </a:lstStyle>
          <a:p>
            <a:endParaRPr lang="en-US" dirty="0">
              <a:solidFill>
                <a:srgbClr val="DEF5FA"/>
              </a:solidFill>
            </a:endParaRPr>
          </a:p>
        </p:txBody>
      </p:sp>
      <p:sp>
        <p:nvSpPr>
          <p:cNvPr id="29" name="Slide Number Placeholder 28"/>
          <p:cNvSpPr>
            <a:spLocks noGrp="1"/>
          </p:cNvSpPr>
          <p:nvPr>
            <p:ph type="sldNum" sz="quarter" idx="12"/>
          </p:nvPr>
        </p:nvSpPr>
        <p:spPr>
          <a:xfrm>
            <a:off x="8001000" y="171450"/>
            <a:ext cx="838200" cy="285750"/>
          </a:xfrm>
        </p:spPr>
        <p:txBody>
          <a:bodyPr/>
          <a:lstStyle>
            <a:lvl1pPr>
              <a:defRPr>
                <a:solidFill>
                  <a:schemeClr val="tx2"/>
                </a:solidFill>
              </a:defRPr>
            </a:lvl1pPr>
            <a:extLst/>
          </a:lstStyle>
          <a:p>
            <a:fld id="{8F82E0A0-C266-4798-8C8F-B9F91E9DA37E}" type="slidenum">
              <a:rPr lang="en-US" smtClean="0">
                <a:solidFill>
                  <a:srgbClr val="DEF5FA"/>
                </a:solidFill>
              </a:rPr>
              <a:pPr/>
              <a:t>‹#›</a:t>
            </a:fld>
            <a:endParaRPr lang="en-US" dirty="0">
              <a:solidFill>
                <a:srgbClr val="DEF5FA"/>
              </a:solidFill>
            </a:endParaRPr>
          </a:p>
        </p:txBody>
      </p:sp>
      <p:sp>
        <p:nvSpPr>
          <p:cNvPr id="12" name="Rectangle 11"/>
          <p:cNvSpPr>
            <a:spLocks noGrp="1"/>
          </p:cNvSpPr>
          <p:nvPr>
            <p:ph type="title"/>
          </p:nvPr>
        </p:nvSpPr>
        <p:spPr>
          <a:xfrm>
            <a:off x="2362200" y="2343150"/>
            <a:ext cx="6477000" cy="2038350"/>
          </a:xfrm>
        </p:spPr>
        <p:txBody>
          <a:bodyPr rtlCol="0" anchor="b"/>
          <a:lstStyle>
            <a:lvl1pPr>
              <a:defRPr cap="all" baseline="0"/>
            </a:lvl1pPr>
            <a:extLst/>
          </a:lstStyle>
          <a:p>
            <a:r>
              <a:rPr lang="en-US"/>
              <a:t>Click to edit Master title style</a:t>
            </a:r>
            <a:endParaRPr lang="en-US" dirty="0"/>
          </a:p>
        </p:txBody>
      </p:sp>
    </p:spTree>
    <p:extLst>
      <p:ext uri="{BB962C8B-B14F-4D97-AF65-F5344CB8AC3E}">
        <p14:creationId xmlns:p14="http://schemas.microsoft.com/office/powerpoint/2010/main" val="808277974"/>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solidFill>
                  <a:srgbClr val="464646"/>
                </a:solidFill>
              </a:rPr>
              <a:pPr/>
              <a:t>2/9/2022</a:t>
            </a:fld>
            <a:endParaRPr lang="en-US">
              <a:solidFill>
                <a:srgbClr val="464646"/>
              </a:solidFill>
            </a:endParaRPr>
          </a:p>
        </p:txBody>
      </p:sp>
      <p:sp>
        <p:nvSpPr>
          <p:cNvPr id="4" name="Rectangle 3"/>
          <p:cNvSpPr>
            <a:spLocks noGrp="1"/>
          </p:cNvSpPr>
          <p:nvPr>
            <p:ph type="ftr" sz="quarter" idx="11"/>
          </p:nvPr>
        </p:nvSpPr>
        <p:spPr/>
        <p:txBody>
          <a:bodyPr/>
          <a:lstStyle/>
          <a:p>
            <a:endParaRPr lang="en-US">
              <a:solidFill>
                <a:srgbClr val="464646"/>
              </a:solidFill>
            </a:endParaRPr>
          </a:p>
        </p:txBody>
      </p:sp>
      <p:sp>
        <p:nvSpPr>
          <p:cNvPr id="5" name="Rectangle 4"/>
          <p:cNvSpPr>
            <a:spLocks noGrp="1"/>
          </p:cNvSpPr>
          <p:nvPr>
            <p:ph type="sldNum" sz="quarter" idx="12"/>
          </p:nvPr>
        </p:nvSpPr>
        <p:spPr/>
        <p:txBody>
          <a:bodyPr/>
          <a:lstStyle/>
          <a:p>
            <a:fld id="{8F82E0A0-C266-4798-8C8F-B9F91E9DA37E}" type="slidenum">
              <a:rPr lang="en-US" smtClean="0"/>
              <a:pPr/>
              <a:t>‹#›</a:t>
            </a:fld>
            <a:endParaRPr lang="en-US"/>
          </a:p>
        </p:txBody>
      </p:sp>
      <p:sp>
        <p:nvSpPr>
          <p:cNvPr id="7" name="Rectangle 6"/>
          <p:cNvSpPr>
            <a:spLocks noGrp="1"/>
          </p:cNvSpPr>
          <p:nvPr>
            <p:ph sz="quarter" idx="13"/>
          </p:nvPr>
        </p:nvSpPr>
        <p:spPr>
          <a:xfrm>
            <a:off x="609600" y="1352550"/>
            <a:ext cx="81534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908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057401"/>
            <a:ext cx="7123113" cy="1254919"/>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7" name="Rectangle 6"/>
          <p:cNvSpPr/>
          <p:nvPr/>
        </p:nvSpPr>
        <p:spPr>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hasCustomPrompt="1"/>
          </p:nvPr>
        </p:nvSpPr>
        <p:spPr>
          <a:xfrm>
            <a:off x="1371600" y="1200150"/>
            <a:ext cx="7620000" cy="742950"/>
          </a:xfrm>
        </p:spPr>
        <p:txBody>
          <a:bodyPr/>
          <a:lstStyle>
            <a:lvl1pPr algn="l">
              <a:buNone/>
              <a:defRPr sz="4400" b="0" cap="none">
                <a:solidFill>
                  <a:srgbClr val="FFFFFF"/>
                </a:solidFill>
              </a:defRPr>
            </a:lvl1pPr>
            <a:extLst/>
          </a:lstStyle>
          <a:p>
            <a:r>
              <a:rPr lang="en-US" dirty="0"/>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smtClean="0">
                <a:solidFill>
                  <a:srgbClr val="464646"/>
                </a:solidFill>
              </a:rPr>
              <a:pPr/>
              <a:t>2/9/2022</a:t>
            </a:fld>
            <a:endParaRPr lang="en-US">
              <a:solidFill>
                <a:srgbClr val="464646"/>
              </a:solidFill>
            </a:endParaRPr>
          </a:p>
        </p:txBody>
      </p:sp>
      <p:sp>
        <p:nvSpPr>
          <p:cNvPr id="13" name="Slide Number Placeholder 12"/>
          <p:cNvSpPr>
            <a:spLocks noGrp="1"/>
          </p:cNvSpPr>
          <p:nvPr>
            <p:ph type="sldNum" sz="quarter" idx="11"/>
          </p:nvPr>
        </p:nvSpPr>
        <p:spPr>
          <a:xfrm>
            <a:off x="0" y="1314451"/>
            <a:ext cx="1295400" cy="526257"/>
          </a:xfrm>
        </p:spPr>
        <p:txBody>
          <a:bodyPr>
            <a:noAutofit/>
          </a:bodyPr>
          <a:lstStyle>
            <a:lvl1pPr>
              <a:defRPr sz="2400">
                <a:solidFill>
                  <a:srgbClr val="FFFFFF"/>
                </a:solidFill>
              </a:defRPr>
            </a:lvl1pPr>
            <a:extLst/>
          </a:lstStyle>
          <a:p>
            <a:fld id="{8F82E0A0-C266-4798-8C8F-B9F91E9DA37E}"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a:solidFill>
                <a:srgbClr val="464646"/>
              </a:solidFill>
            </a:endParaRPr>
          </a:p>
        </p:txBody>
      </p:sp>
    </p:spTree>
    <p:extLst>
      <p:ext uri="{BB962C8B-B14F-4D97-AF65-F5344CB8AC3E}">
        <p14:creationId xmlns:p14="http://schemas.microsoft.com/office/powerpoint/2010/main" val="371528303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609600" y="1352552"/>
            <a:ext cx="3886200" cy="3268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844901" y="1352550"/>
            <a:ext cx="3886200" cy="3268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fld id="{E4606EA6-EFEA-4C30-9264-4F9291A5780D}" type="datetime1">
              <a:rPr lang="en-US" smtClean="0">
                <a:solidFill>
                  <a:srgbClr val="464646"/>
                </a:solidFill>
              </a:rPr>
              <a:pPr/>
              <a:t>2/9/2022</a:t>
            </a:fld>
            <a:endParaRPr lang="en-US">
              <a:solidFill>
                <a:srgbClr val="464646"/>
              </a:solidFill>
            </a:endParaRPr>
          </a:p>
        </p:txBody>
      </p:sp>
      <p:sp>
        <p:nvSpPr>
          <p:cNvPr id="10" name="Slide Number Placeholder 9"/>
          <p:cNvSpPr>
            <a:spLocks noGrp="1"/>
          </p:cNvSpPr>
          <p:nvPr>
            <p:ph type="sldNum" sz="quarter" idx="16"/>
          </p:nvPr>
        </p:nvSpPr>
        <p:spPr/>
        <p:txBody>
          <a:bodyPr rtlCol="0"/>
          <a:lstStyle/>
          <a:p>
            <a:fld id="{8F82E0A0-C266-4798-8C8F-B9F91E9DA37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46"/>
              </a:solidFill>
            </a:endParaRPr>
          </a:p>
        </p:txBody>
      </p:sp>
    </p:spTree>
    <p:extLst>
      <p:ext uri="{BB962C8B-B14F-4D97-AF65-F5344CB8AC3E}">
        <p14:creationId xmlns:p14="http://schemas.microsoft.com/office/powerpoint/2010/main" val="793255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18110"/>
            <a:ext cx="8153400" cy="1005840"/>
          </a:xfrm>
        </p:spPr>
        <p:txBody>
          <a:bodyPr anchor="b"/>
          <a:lstStyle>
            <a:lvl1pPr>
              <a:defRPr/>
            </a:lvl1pPr>
            <a:extLst/>
          </a:lstStyle>
          <a:p>
            <a:r>
              <a:rPr lang="en-US"/>
              <a:t>Click to edit Master title style</a:t>
            </a:r>
            <a:endParaRPr lang="en-US" dirty="0"/>
          </a:p>
        </p:txBody>
      </p:sp>
      <p:sp>
        <p:nvSpPr>
          <p:cNvPr id="11" name="Content Placeholder 10"/>
          <p:cNvSpPr>
            <a:spLocks noGrp="1"/>
          </p:cNvSpPr>
          <p:nvPr>
            <p:ph sz="quarter" idx="13"/>
          </p:nvPr>
        </p:nvSpPr>
        <p:spPr>
          <a:xfrm>
            <a:off x="609600" y="1919818"/>
            <a:ext cx="38862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919818"/>
            <a:ext cx="38862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fld id="{E4606EA6-EFEA-4C30-9264-4F9291A5780D}" type="datetime1">
              <a:rPr lang="en-US" smtClean="0">
                <a:solidFill>
                  <a:srgbClr val="464646"/>
                </a:solidFill>
              </a:rPr>
              <a:pPr/>
              <a:t>2/9/2022</a:t>
            </a:fld>
            <a:endParaRPr lang="en-US">
              <a:solidFill>
                <a:srgbClr val="464646"/>
              </a:solidFill>
            </a:endParaRPr>
          </a:p>
        </p:txBody>
      </p:sp>
      <p:sp>
        <p:nvSpPr>
          <p:cNvPr id="12" name="Slide Number Placeholder 11"/>
          <p:cNvSpPr>
            <a:spLocks noGrp="1"/>
          </p:cNvSpPr>
          <p:nvPr>
            <p:ph type="sldNum" sz="quarter" idx="16"/>
          </p:nvPr>
        </p:nvSpPr>
        <p:spPr/>
        <p:txBody>
          <a:bodyPr rtlCol="0"/>
          <a:lstStyle/>
          <a:p>
            <a:fld id="{8F82E0A0-C266-4798-8C8F-B9F91E9DA37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46"/>
              </a:solidFill>
            </a:endParaRPr>
          </a:p>
        </p:txBody>
      </p:sp>
      <p:sp>
        <p:nvSpPr>
          <p:cNvPr id="16" name="Text Placeholder 15"/>
          <p:cNvSpPr>
            <a:spLocks noGrp="1"/>
          </p:cNvSpPr>
          <p:nvPr>
            <p:ph type="body" sz="quarter" idx="18"/>
          </p:nvPr>
        </p:nvSpPr>
        <p:spPr>
          <a:xfrm>
            <a:off x="609600" y="1362287"/>
            <a:ext cx="3886200" cy="530352"/>
          </a:xfrm>
          <a:solidFill>
            <a:schemeClr val="accent2"/>
          </a:solidFill>
        </p:spPr>
        <p:txBody>
          <a:bodyPr rtlCol="0" anchor="ctr"/>
          <a:lstStyle>
            <a:lvl1pPr>
              <a:buFontTx/>
              <a:buNone/>
              <a:defRPr sz="2000" b="1">
                <a:solidFill>
                  <a:srgbClr val="FFFFFF"/>
                </a:solidFill>
              </a:defRPr>
            </a:lvl1pPr>
            <a:extLst/>
          </a:lstStyle>
          <a:p>
            <a:pPr lvl="0"/>
            <a:r>
              <a:rPr lang="en-US"/>
              <a:t>Click to edit Master text styles</a:t>
            </a:r>
          </a:p>
        </p:txBody>
      </p:sp>
      <p:sp>
        <p:nvSpPr>
          <p:cNvPr id="15" name="Text Placeholder 14"/>
          <p:cNvSpPr>
            <a:spLocks noGrp="1"/>
          </p:cNvSpPr>
          <p:nvPr>
            <p:ph type="body" sz="quarter" idx="19"/>
          </p:nvPr>
        </p:nvSpPr>
        <p:spPr>
          <a:xfrm>
            <a:off x="4800600" y="1362287"/>
            <a:ext cx="3886200" cy="530352"/>
          </a:xfrm>
          <a:solidFill>
            <a:schemeClr val="accent4"/>
          </a:solidFill>
        </p:spPr>
        <p:txBody>
          <a:bodyPr rtlCol="0" anchor="ctr"/>
          <a:lstStyle>
            <a:lvl1pPr>
              <a:buFontTx/>
              <a:buNone/>
              <a:defRPr sz="2000" b="1">
                <a:solidFill>
                  <a:srgbClr val="FFFFFF"/>
                </a:solidFill>
              </a:defRPr>
            </a:lvl1pPr>
            <a:extLst/>
          </a:lstStyle>
          <a:p>
            <a:pPr lvl="0"/>
            <a:r>
              <a:rPr lang="en-US"/>
              <a:t>Click to edit Master text styles</a:t>
            </a:r>
          </a:p>
        </p:txBody>
      </p:sp>
    </p:spTree>
    <p:extLst>
      <p:ext uri="{BB962C8B-B14F-4D97-AF65-F5344CB8AC3E}">
        <p14:creationId xmlns:p14="http://schemas.microsoft.com/office/powerpoint/2010/main" val="558201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solidFill>
                  <a:srgbClr val="464646"/>
                </a:solidFill>
              </a:rPr>
              <a:pPr/>
              <a:t>2/9/2022</a:t>
            </a:fld>
            <a:endParaRPr lang="en-US">
              <a:solidFill>
                <a:srgbClr val="464646"/>
              </a:solidFill>
            </a:endParaRPr>
          </a:p>
        </p:txBody>
      </p:sp>
      <p:sp>
        <p:nvSpPr>
          <p:cNvPr id="4" name="Footer Placeholder 3"/>
          <p:cNvSpPr>
            <a:spLocks noGrp="1"/>
          </p:cNvSpPr>
          <p:nvPr>
            <p:ph type="ftr" sz="quarter" idx="11"/>
          </p:nvPr>
        </p:nvSpPr>
        <p:spPr/>
        <p:txBody>
          <a:bodyPr/>
          <a:lstStyle/>
          <a:p>
            <a:endParaRPr lang="en-US">
              <a:solidFill>
                <a:srgbClr val="464646"/>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pPr/>
              <a:t>‹#›</a:t>
            </a:fld>
            <a:endParaRPr lang="en-US" dirty="0"/>
          </a:p>
        </p:txBody>
      </p:sp>
    </p:spTree>
    <p:extLst>
      <p:ext uri="{BB962C8B-B14F-4D97-AF65-F5344CB8AC3E}">
        <p14:creationId xmlns:p14="http://schemas.microsoft.com/office/powerpoint/2010/main" val="2447755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solidFill>
                  <a:srgbClr val="464646"/>
                </a:solidFill>
              </a:rPr>
              <a:pPr/>
              <a:t>2/9/2022</a:t>
            </a:fld>
            <a:endParaRPr lang="en-US">
              <a:solidFill>
                <a:srgbClr val="464646"/>
              </a:solidFill>
            </a:endParaRPr>
          </a:p>
        </p:txBody>
      </p:sp>
      <p:sp>
        <p:nvSpPr>
          <p:cNvPr id="3" name="Footer Placeholder 2"/>
          <p:cNvSpPr>
            <a:spLocks noGrp="1"/>
          </p:cNvSpPr>
          <p:nvPr>
            <p:ph type="ftr" sz="quarter" idx="11"/>
          </p:nvPr>
        </p:nvSpPr>
        <p:spPr/>
        <p:txBody>
          <a:bodyPr/>
          <a:lstStyle/>
          <a:p>
            <a:endParaRPr lang="en-US" dirty="0">
              <a:solidFill>
                <a:srgbClr val="464646"/>
              </a:solidFill>
            </a:endParaRPr>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extLst/>
          </a:lstStyle>
          <a:p>
            <a:fld id="{A3F7CB7D-F184-43C7-B6FD-03D728E1BBFF}" type="slidenum">
              <a:rPr lang="en-US" smtClean="0">
                <a:solidFill>
                  <a:srgbClr val="464646"/>
                </a:solidFill>
              </a:rPr>
              <a:pPr/>
              <a:t>‹#›</a:t>
            </a:fld>
            <a:endParaRPr lang="en-US" dirty="0">
              <a:solidFill>
                <a:srgbClr val="464646"/>
              </a:solidFill>
            </a:endParaRPr>
          </a:p>
        </p:txBody>
      </p:sp>
    </p:spTree>
    <p:extLst>
      <p:ext uri="{BB962C8B-B14F-4D97-AF65-F5344CB8AC3E}">
        <p14:creationId xmlns:p14="http://schemas.microsoft.com/office/powerpoint/2010/main" val="1052621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nchor="b"/>
          <a:lstStyle>
            <a:lvl1pPr algn="l">
              <a:buNone/>
              <a:defRPr sz="4200" b="0"/>
            </a:lvl1pPr>
            <a:extLst/>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49A8198-4617-485E-9585-4840B69DBBA6}" type="datetime1">
              <a:rPr lang="en-US" smtClean="0">
                <a:solidFill>
                  <a:srgbClr val="464646"/>
                </a:solidFill>
              </a:rPr>
              <a:pPr/>
              <a:t>2/9/2022</a:t>
            </a:fld>
            <a:endParaRPr lang="en-US">
              <a:solidFill>
                <a:srgbClr val="464646"/>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pPr/>
              <a:t>‹#›</a:t>
            </a:fld>
            <a:endParaRPr lang="en-US" dirty="0"/>
          </a:p>
        </p:txBody>
      </p:sp>
      <p:sp>
        <p:nvSpPr>
          <p:cNvPr id="3" name="Text Placeholder 2"/>
          <p:cNvSpPr>
            <a:spLocks noGrp="1"/>
          </p:cNvSpPr>
          <p:nvPr>
            <p:ph type="body" idx="1"/>
          </p:nvPr>
        </p:nvSpPr>
        <p:spPr>
          <a:xfrm>
            <a:off x="609600" y="1428750"/>
            <a:ext cx="1600200" cy="31242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9" name="Content Placeholder 8"/>
          <p:cNvSpPr>
            <a:spLocks noGrp="1"/>
          </p:cNvSpPr>
          <p:nvPr>
            <p:ph sz="quarter" idx="13"/>
          </p:nvPr>
        </p:nvSpPr>
        <p:spPr>
          <a:xfrm>
            <a:off x="2362200" y="1428750"/>
            <a:ext cx="6400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3860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a:lstStyle>
            <a:lvl1pPr>
              <a:buNone/>
              <a:defRPr sz="3200"/>
            </a:lvl1pPr>
            <a:extLst/>
          </a:lstStyle>
          <a:p>
            <a:r>
              <a:rPr lang="en-US"/>
              <a:t>Click icon to add picture</a:t>
            </a:r>
            <a:endParaRPr lang="en-US" dirty="0"/>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a:t>Click to edit Master text styles</a:t>
            </a:r>
          </a:p>
        </p:txBody>
      </p:sp>
      <p:sp>
        <p:nvSpPr>
          <p:cNvPr id="8" name="Rectangle 7"/>
          <p:cNvSpPr/>
          <p:nvPr/>
        </p:nvSpPr>
        <p:spPr>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3490722"/>
            <a:ext cx="7589520"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3543300"/>
            <a:ext cx="7315200" cy="457200"/>
          </a:xfrm>
        </p:spPr>
        <p:txBody>
          <a:bodyPr anchor="ctr"/>
          <a:lstStyle>
            <a:lvl1pPr algn="l">
              <a:buNone/>
              <a:defRPr sz="2800" b="0">
                <a:solidFill>
                  <a:srgbClr val="FFFFFF"/>
                </a:solidFill>
              </a:defRPr>
            </a:lvl1pPr>
            <a:extLst/>
          </a:lstStyle>
          <a:p>
            <a:r>
              <a:rPr lang="en-US"/>
              <a:t>Click to edit Master title style</a:t>
            </a:r>
            <a:endParaRPr lang="en-US" dirty="0"/>
          </a:p>
        </p:txBody>
      </p:sp>
      <p:sp>
        <p:nvSpPr>
          <p:cNvPr id="11" name="Rectangle 10"/>
          <p:cNvSpPr/>
          <p:nvPr/>
        </p:nvSpPr>
        <p:spPr>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4686300"/>
            <a:ext cx="2667000" cy="273844"/>
          </a:xfrm>
        </p:spPr>
        <p:txBody>
          <a:bodyPr rtlCol="0"/>
          <a:lstStyle/>
          <a:p>
            <a:fld id="{E4606EA6-EFEA-4C30-9264-4F9291A5780D}" type="datetime1">
              <a:rPr lang="en-US" smtClean="0">
                <a:solidFill>
                  <a:srgbClr val="DEF5FA"/>
                </a:solidFill>
              </a:rPr>
              <a:pPr/>
              <a:t>2/9/2022</a:t>
            </a:fld>
            <a:endParaRPr lang="en-US">
              <a:solidFill>
                <a:srgbClr val="DEF5FA"/>
              </a:solidFill>
            </a:endParaRPr>
          </a:p>
        </p:txBody>
      </p:sp>
      <p:sp>
        <p:nvSpPr>
          <p:cNvPr id="13" name="Slide Number Placeholder 12"/>
          <p:cNvSpPr>
            <a:spLocks noGrp="1"/>
          </p:cNvSpPr>
          <p:nvPr>
            <p:ph type="sldNum" sz="quarter" idx="11"/>
          </p:nvPr>
        </p:nvSpPr>
        <p:spPr>
          <a:xfrm>
            <a:off x="0" y="3500437"/>
            <a:ext cx="1447800" cy="497684"/>
          </a:xfrm>
        </p:spPr>
        <p:txBody>
          <a:bodyPr rtlCol="0"/>
          <a:lstStyle>
            <a:lvl1pPr>
              <a:defRPr sz="2800"/>
            </a:lvl1pPr>
            <a:extLst/>
          </a:lstStyle>
          <a:p>
            <a:fld id="{8F82E0A0-C266-4798-8C8F-B9F91E9DA37E}" type="slidenum">
              <a:rPr lang="en-US" smtClean="0"/>
              <a:pPr/>
              <a:t>‹#›</a:t>
            </a:fld>
            <a:endParaRPr lang="en-US" dirty="0"/>
          </a:p>
        </p:txBody>
      </p:sp>
      <p:sp>
        <p:nvSpPr>
          <p:cNvPr id="14" name="Footer Placeholder 13"/>
          <p:cNvSpPr>
            <a:spLocks noGrp="1"/>
          </p:cNvSpPr>
          <p:nvPr>
            <p:ph type="ftr" sz="quarter" idx="12"/>
          </p:nvPr>
        </p:nvSpPr>
        <p:spPr>
          <a:xfrm>
            <a:off x="1600200" y="4686156"/>
            <a:ext cx="4572000" cy="273844"/>
          </a:xfrm>
        </p:spPr>
        <p:txBody>
          <a:bodyPr rtlCol="0"/>
          <a:lstStyle/>
          <a:p>
            <a:endParaRPr lang="en-US" dirty="0">
              <a:solidFill>
                <a:srgbClr val="DEF5FA"/>
              </a:solidFill>
            </a:endParaRPr>
          </a:p>
        </p:txBody>
      </p:sp>
    </p:spTree>
    <p:extLst>
      <p:ext uri="{BB962C8B-B14F-4D97-AF65-F5344CB8AC3E}">
        <p14:creationId xmlns:p14="http://schemas.microsoft.com/office/powerpoint/2010/main" val="136667216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057401"/>
            <a:ext cx="7123113" cy="1254919"/>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7" name="Rectangle 6"/>
          <p:cNvSpPr/>
          <p:nvPr/>
        </p:nvSpPr>
        <p:spPr>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hasCustomPrompt="1"/>
          </p:nvPr>
        </p:nvSpPr>
        <p:spPr>
          <a:xfrm>
            <a:off x="1371600" y="1200150"/>
            <a:ext cx="7620000" cy="742950"/>
          </a:xfrm>
        </p:spPr>
        <p:txBody>
          <a:bodyPr/>
          <a:lstStyle>
            <a:lvl1pPr algn="l">
              <a:buNone/>
              <a:defRPr sz="4400" b="0" cap="none">
                <a:solidFill>
                  <a:srgbClr val="FFFFFF"/>
                </a:solidFill>
              </a:defRPr>
            </a:lvl1pPr>
            <a:extLst/>
          </a:lstStyle>
          <a:p>
            <a:r>
              <a:rPr lang="en-US" dirty="0"/>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smtClean="0"/>
              <a:pPr/>
              <a:t>2/9/2022</a:t>
            </a:fld>
            <a:endParaRPr lang="en-US"/>
          </a:p>
        </p:txBody>
      </p:sp>
      <p:sp>
        <p:nvSpPr>
          <p:cNvPr id="13" name="Slide Number Placeholder 12"/>
          <p:cNvSpPr>
            <a:spLocks noGrp="1"/>
          </p:cNvSpPr>
          <p:nvPr>
            <p:ph type="sldNum" sz="quarter" idx="11"/>
          </p:nvPr>
        </p:nvSpPr>
        <p:spPr>
          <a:xfrm>
            <a:off x="0" y="1314451"/>
            <a:ext cx="1295400" cy="526257"/>
          </a:xfrm>
        </p:spPr>
        <p:txBody>
          <a:bodyPr>
            <a:noAutofit/>
          </a:bodyPr>
          <a:lstStyle>
            <a:lvl1pPr>
              <a:defRPr sz="2400">
                <a:solidFill>
                  <a:srgbClr val="FFFFFF"/>
                </a:solidFill>
              </a:defRPr>
            </a:lvl1pPr>
            <a:extLst/>
          </a:lstStyle>
          <a:p>
            <a:pPr algn="ctr"/>
            <a:fld id="{8F82E0A0-C266-4798-8C8F-B9F91E9DA37E}" type="slidenum">
              <a:rPr lang="en-US" sz="2400" b="1" smtClean="0">
                <a:solidFill>
                  <a:srgbClr val="FFFFFF"/>
                </a:solidFill>
              </a:rPr>
              <a:pPr algn="ctr"/>
              <a:t>‹#›</a:t>
            </a:fld>
            <a:endParaRPr lang="en-US" sz="2400" dirty="0">
              <a:solidFill>
                <a:srgbClr val="FFFFFF"/>
              </a:solidFill>
            </a:endParaRPr>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3228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44351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78763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2359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38070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8111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10973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8694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123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8142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609600" y="1352552"/>
            <a:ext cx="3886200" cy="3268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844901" y="1352550"/>
            <a:ext cx="3886200" cy="3268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fld id="{E4606EA6-EFEA-4C30-9264-4F9291A5780D}" type="datetime1">
              <a:rPr lang="en-US" smtClean="0"/>
              <a:pPr/>
              <a:t>2/9/2022</a:t>
            </a:fld>
            <a:endParaRPr lang="en-US"/>
          </a:p>
        </p:txBody>
      </p:sp>
      <p:sp>
        <p:nvSpPr>
          <p:cNvPr id="10" name="Slide Number Placeholder 9"/>
          <p:cNvSpPr>
            <a:spLocks noGrp="1"/>
          </p:cNvSpPr>
          <p:nvPr>
            <p:ph type="sldNum" sz="quarter" idx="16"/>
          </p:nvPr>
        </p:nvSpPr>
        <p:spPr/>
        <p:txBody>
          <a:bodyPr rtlCol="0"/>
          <a:lstStyle/>
          <a:p>
            <a:pPr algn="ctr"/>
            <a:fld id="{8F82E0A0-C266-4798-8C8F-B9F91E9DA37E}" type="slidenum">
              <a:rPr lang="en-US" sz="1400" b="1" smtClean="0">
                <a:solidFill>
                  <a:srgbClr val="FFFFFF"/>
                </a:solidFill>
              </a:rPr>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62032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1807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79977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4846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109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43472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1945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94108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69219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3314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18110"/>
            <a:ext cx="8153400" cy="1005840"/>
          </a:xfrm>
        </p:spPr>
        <p:txBody>
          <a:bodyPr anchor="b"/>
          <a:lstStyle>
            <a:lvl1pPr>
              <a:defRPr/>
            </a:lvl1pPr>
            <a:extLst/>
          </a:lstStyle>
          <a:p>
            <a:r>
              <a:rPr lang="en-US"/>
              <a:t>Click to edit Master title style</a:t>
            </a:r>
            <a:endParaRPr lang="en-US" dirty="0"/>
          </a:p>
        </p:txBody>
      </p:sp>
      <p:sp>
        <p:nvSpPr>
          <p:cNvPr id="11" name="Content Placeholder 10"/>
          <p:cNvSpPr>
            <a:spLocks noGrp="1"/>
          </p:cNvSpPr>
          <p:nvPr>
            <p:ph sz="quarter" idx="13"/>
          </p:nvPr>
        </p:nvSpPr>
        <p:spPr>
          <a:xfrm>
            <a:off x="609600" y="1919818"/>
            <a:ext cx="38862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919818"/>
            <a:ext cx="38862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fld id="{E4606EA6-EFEA-4C30-9264-4F9291A5780D}" type="datetime1">
              <a:rPr lang="en-US" smtClean="0"/>
              <a:pPr/>
              <a:t>2/9/2022</a:t>
            </a:fld>
            <a:endParaRPr lang="en-US"/>
          </a:p>
        </p:txBody>
      </p:sp>
      <p:sp>
        <p:nvSpPr>
          <p:cNvPr id="12" name="Slide Number Placeholder 11"/>
          <p:cNvSpPr>
            <a:spLocks noGrp="1"/>
          </p:cNvSpPr>
          <p:nvPr>
            <p:ph type="sldNum" sz="quarter" idx="16"/>
          </p:nvPr>
        </p:nvSpPr>
        <p:spPr/>
        <p:txBody>
          <a:bodyPr rtlCol="0"/>
          <a:lstStyle/>
          <a:p>
            <a:pPr algn="ctr"/>
            <a:fld id="{8F82E0A0-C266-4798-8C8F-B9F91E9DA37E}" type="slidenum">
              <a:rPr lang="en-US" sz="1400" b="1" smtClean="0">
                <a:solidFill>
                  <a:srgbClr val="FFFFFF"/>
                </a:solidFill>
              </a:rPr>
              <a:pPr algn="ct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8"/>
          </p:nvPr>
        </p:nvSpPr>
        <p:spPr>
          <a:xfrm>
            <a:off x="609600" y="1362287"/>
            <a:ext cx="3886200" cy="530352"/>
          </a:xfrm>
          <a:solidFill>
            <a:schemeClr val="accent2"/>
          </a:solidFill>
        </p:spPr>
        <p:txBody>
          <a:bodyPr rtlCol="0" anchor="ctr"/>
          <a:lstStyle>
            <a:lvl1pPr>
              <a:buFontTx/>
              <a:buNone/>
              <a:defRPr sz="2000" b="1">
                <a:solidFill>
                  <a:srgbClr val="FFFFFF"/>
                </a:solidFill>
              </a:defRPr>
            </a:lvl1pPr>
            <a:extLst/>
          </a:lstStyle>
          <a:p>
            <a:pPr lvl="0"/>
            <a:r>
              <a:rPr lang="en-US"/>
              <a:t>Click to edit Master text styles</a:t>
            </a:r>
          </a:p>
        </p:txBody>
      </p:sp>
      <p:sp>
        <p:nvSpPr>
          <p:cNvPr id="15" name="Text Placeholder 14"/>
          <p:cNvSpPr>
            <a:spLocks noGrp="1"/>
          </p:cNvSpPr>
          <p:nvPr>
            <p:ph type="body" sz="quarter" idx="19"/>
          </p:nvPr>
        </p:nvSpPr>
        <p:spPr>
          <a:xfrm>
            <a:off x="4800600" y="1362287"/>
            <a:ext cx="3886200" cy="530352"/>
          </a:xfrm>
          <a:solidFill>
            <a:schemeClr val="accent4"/>
          </a:solidFill>
        </p:spPr>
        <p:txBody>
          <a:bodyPr rtlCol="0" anchor="ctr"/>
          <a:lstStyle>
            <a:lvl1pPr>
              <a:buFontTx/>
              <a:buNone/>
              <a:defRPr sz="2000" b="1">
                <a:solidFill>
                  <a:srgbClr val="FFFFFF"/>
                </a:solidFill>
              </a:defRPr>
            </a:lvl1pPr>
            <a:extLst/>
          </a:lstStyle>
          <a:p>
            <a:pPr lvl="0"/>
            <a:r>
              <a:rPr lang="en-US"/>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66206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15772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pPr/>
              <a:t>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2/9/2022</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extLst/>
          </a:lstStyle>
          <a:p>
            <a:fld id="{A3F7CB7D-F184-43C7-B6FD-03D728E1BBFF}" type="slidenum">
              <a:rPr lang="en-US" smtClean="0">
                <a:solidFill>
                  <a:schemeClr val="tx2"/>
                </a:solidFill>
              </a:rPr>
              <a:pPr/>
              <a:t>‹#›</a:t>
            </a:fld>
            <a:endParaRPr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nchor="b"/>
          <a:lstStyle>
            <a:lvl1pPr algn="l">
              <a:buNone/>
              <a:defRPr sz="4200" b="0"/>
            </a:lvl1pPr>
            <a:extLst/>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49A8198-4617-485E-9585-4840B69DBBA6}" type="datetime1">
              <a:rPr lang="en-US" smtClean="0"/>
              <a:pPr/>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
        <p:nvSpPr>
          <p:cNvPr id="3" name="Text Placeholder 2"/>
          <p:cNvSpPr>
            <a:spLocks noGrp="1"/>
          </p:cNvSpPr>
          <p:nvPr>
            <p:ph type="body" idx="1"/>
          </p:nvPr>
        </p:nvSpPr>
        <p:spPr>
          <a:xfrm>
            <a:off x="609600" y="1428750"/>
            <a:ext cx="1600200" cy="31242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9" name="Content Placeholder 8"/>
          <p:cNvSpPr>
            <a:spLocks noGrp="1"/>
          </p:cNvSpPr>
          <p:nvPr>
            <p:ph sz="quarter" idx="13"/>
          </p:nvPr>
        </p:nvSpPr>
        <p:spPr>
          <a:xfrm>
            <a:off x="2362200" y="1428750"/>
            <a:ext cx="6400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a:lstStyle>
            <a:lvl1pPr>
              <a:buNone/>
              <a:defRPr sz="3200"/>
            </a:lvl1pPr>
            <a:extLst/>
          </a:lstStyle>
          <a:p>
            <a:r>
              <a:rPr lang="en-US"/>
              <a:t>Click icon to add picture</a:t>
            </a:r>
            <a:endParaRPr lang="en-US" dirty="0"/>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a:t>Click to edit Master text styles</a:t>
            </a:r>
          </a:p>
        </p:txBody>
      </p:sp>
      <p:sp>
        <p:nvSpPr>
          <p:cNvPr id="8" name="Rectangle 7"/>
          <p:cNvSpPr/>
          <p:nvPr/>
        </p:nvSpPr>
        <p:spPr>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3490722"/>
            <a:ext cx="7589520"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3543300"/>
            <a:ext cx="7315200" cy="457200"/>
          </a:xfrm>
        </p:spPr>
        <p:txBody>
          <a:bodyPr anchor="ctr"/>
          <a:lstStyle>
            <a:lvl1pPr algn="l">
              <a:buNone/>
              <a:defRPr sz="2800" b="0">
                <a:solidFill>
                  <a:srgbClr val="FFFFFF"/>
                </a:solidFill>
              </a:defRPr>
            </a:lvl1pPr>
            <a:extLst/>
          </a:lstStyle>
          <a:p>
            <a:r>
              <a:rPr lang="en-US"/>
              <a:t>Click to edit Master title style</a:t>
            </a:r>
            <a:endParaRPr lang="en-US" dirty="0"/>
          </a:p>
        </p:txBody>
      </p:sp>
      <p:sp>
        <p:nvSpPr>
          <p:cNvPr id="11" name="Rectangle 10"/>
          <p:cNvSpPr/>
          <p:nvPr/>
        </p:nvSpPr>
        <p:spPr>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4686300"/>
            <a:ext cx="2667000" cy="273844"/>
          </a:xfrm>
        </p:spPr>
        <p:txBody>
          <a:bodyPr rtlCol="0"/>
          <a:lstStyle/>
          <a:p>
            <a:fld id="{E4606EA6-EFEA-4C30-9264-4F9291A5780D}" type="datetime1">
              <a:rPr lang="en-US" smtClean="0"/>
              <a:pPr/>
              <a:t>2/9/2022</a:t>
            </a:fld>
            <a:endParaRPr lang="en-US"/>
          </a:p>
        </p:txBody>
      </p:sp>
      <p:sp>
        <p:nvSpPr>
          <p:cNvPr id="13" name="Slide Number Placeholder 12"/>
          <p:cNvSpPr>
            <a:spLocks noGrp="1"/>
          </p:cNvSpPr>
          <p:nvPr>
            <p:ph type="sldNum" sz="quarter" idx="11"/>
          </p:nvPr>
        </p:nvSpPr>
        <p:spPr>
          <a:xfrm>
            <a:off x="0" y="3500437"/>
            <a:ext cx="1447800" cy="497684"/>
          </a:xfrm>
        </p:spPr>
        <p:txBody>
          <a:bodyPr rtlCol="0"/>
          <a:lstStyle>
            <a:lvl1pPr>
              <a:defRPr sz="2800"/>
            </a:lvl1pPr>
            <a:extLst/>
          </a:lstStyle>
          <a:p>
            <a:pPr algn="ctr"/>
            <a:fld id="{8F82E0A0-C266-4798-8C8F-B9F91E9DA37E}" type="slidenum">
              <a:rPr lang="en-US" sz="2800" b="1" smtClean="0">
                <a:solidFill>
                  <a:srgbClr val="FFFFFF"/>
                </a:solidFill>
              </a:rPr>
              <a:pPr algn="ctr"/>
              <a:t>‹#›</a:t>
            </a:fld>
            <a:endParaRPr lang="en-US" sz="2800" dirty="0"/>
          </a:p>
        </p:txBody>
      </p:sp>
      <p:sp>
        <p:nvSpPr>
          <p:cNvPr id="14" name="Footer Placeholder 13"/>
          <p:cNvSpPr>
            <a:spLocks noGrp="1"/>
          </p:cNvSpPr>
          <p:nvPr>
            <p:ph type="ftr" sz="quarter" idx="12"/>
          </p:nvPr>
        </p:nvSpPr>
        <p:spPr>
          <a:xfrm>
            <a:off x="1600200" y="4686156"/>
            <a:ext cx="4572000" cy="273844"/>
          </a:xfrm>
        </p:spPr>
        <p:txBody>
          <a:bodyPr rtlCol="0"/>
          <a:lstStyle/>
          <a:p>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352550"/>
            <a:ext cx="8153400" cy="3242310"/>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a:defRPr sz="1400">
                <a:solidFill>
                  <a:schemeClr val="tx2"/>
                </a:solidFill>
              </a:defRPr>
            </a:lvl1pPr>
            <a:extLst/>
          </a:lstStyle>
          <a:p>
            <a:fld id="{E4606EA6-EFEA-4C30-9264-4F9291A5780D}" type="datetime1">
              <a:rPr lang="en-US" smtClean="0"/>
              <a:pPr/>
              <a:t>2/9/2022</a:t>
            </a:fld>
            <a:endParaRPr lang="en-US" sz="1400" dirty="0">
              <a:solidFill>
                <a:schemeClr val="tx2"/>
              </a:solidFill>
            </a:endParaRPr>
          </a:p>
        </p:txBody>
      </p:sp>
      <p:sp>
        <p:nvSpPr>
          <p:cNvPr id="3" name="Footer Placeholder 2"/>
          <p:cNvSpPr>
            <a:spLocks noGrp="1"/>
          </p:cNvSpPr>
          <p:nvPr>
            <p:ph type="ftr" sz="quarter" idx="3"/>
          </p:nvPr>
        </p:nvSpPr>
        <p:spPr>
          <a:xfrm>
            <a:off x="609603" y="4686156"/>
            <a:ext cx="5421083" cy="273844"/>
          </a:xfrm>
          <a:prstGeom prst="rect">
            <a:avLst/>
          </a:prstGeom>
        </p:spPr>
        <p:txBody>
          <a:bodyPr vert="horz" anchor="ctr"/>
          <a:lstStyle>
            <a:lvl1pPr algn="r">
              <a:defRPr sz="1400">
                <a:solidFill>
                  <a:schemeClr val="tx2"/>
                </a:solidFill>
              </a:defRPr>
            </a:lvl1pPr>
            <a:extLst/>
          </a:lstStyle>
          <a:p>
            <a:pPr algn="r"/>
            <a:endParaRPr lang="en-US" sz="1400" dirty="0">
              <a:solidFill>
                <a:schemeClr val="tx2"/>
              </a:solidFill>
            </a:endParaRPr>
          </a:p>
        </p:txBody>
      </p:sp>
      <p:sp>
        <p:nvSpPr>
          <p:cNvPr id="7" name="Rectangle 6"/>
          <p:cNvSpPr/>
          <p:nvPr/>
        </p:nvSpPr>
        <p:spPr>
          <a:xfrm>
            <a:off x="0" y="109517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12946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12946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123508"/>
            <a:ext cx="533400" cy="183357"/>
          </a:xfrm>
          <a:prstGeom prst="rect">
            <a:avLst/>
          </a:prstGeom>
        </p:spPr>
        <p:txBody>
          <a:bodyPr vert="horz" anchor="ctr" anchorCtr="0">
            <a:normAutofit/>
          </a:bodyPr>
          <a:lstStyle>
            <a:lvl1pPr algn="ctr">
              <a:defRPr sz="1400" b="1">
                <a:solidFill>
                  <a:srgbClr val="FFFFFF"/>
                </a:solidFill>
              </a:defRPr>
            </a:lvl1pPr>
            <a:extLst/>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
        <p:nvSpPr>
          <p:cNvPr id="22" name="Title Placeholder 21"/>
          <p:cNvSpPr>
            <a:spLocks noGrp="1"/>
          </p:cNvSpPr>
          <p:nvPr>
            <p:ph type="title"/>
          </p:nvPr>
        </p:nvSpPr>
        <p:spPr>
          <a:xfrm>
            <a:off x="609600" y="118110"/>
            <a:ext cx="8153400" cy="1005840"/>
          </a:xfrm>
          <a:prstGeom prst="rect">
            <a:avLst/>
          </a:prstGeom>
        </p:spPr>
        <p:txBody>
          <a:bodyPr vert="horz" anchor="b">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E048A603-D23D-4496-B526-A80CAFAB01DB}" type="datetime1">
              <a:rPr lang="en-GB" smtClean="0">
                <a:solidFill>
                  <a:prstClr val="black">
                    <a:tint val="75000"/>
                  </a:prstClr>
                </a:solidFill>
                <a:latin typeface="Arial" charset="0"/>
                <a:cs typeface="Arial" charset="0"/>
              </a:rPr>
              <a:pPr fontAlgn="base">
                <a:spcBef>
                  <a:spcPct val="0"/>
                </a:spcBef>
                <a:spcAft>
                  <a:spcPct val="0"/>
                </a:spcAft>
              </a:pPr>
              <a:t>09/02/2022</a:t>
            </a:fld>
            <a:endParaRPr lang="en-GB">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en-GB">
                <a:solidFill>
                  <a:prstClr val="black">
                    <a:tint val="75000"/>
                  </a:prstClr>
                </a:solidFill>
                <a:latin typeface="Arial" charset="0"/>
                <a:cs typeface="Arial" charset="0"/>
              </a:rPr>
              <a:t>www.pshe-association.org.uk</a:t>
            </a: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8A0ED915-A8C5-478B-861E-C033219282A1}" type="slidenum">
              <a:rPr lang="en-GB" smtClean="0">
                <a:solidFill>
                  <a:prstClr val="black">
                    <a:tint val="75000"/>
                  </a:prstClr>
                </a:solidFill>
                <a:latin typeface="Arial" charset="0"/>
                <a:cs typeface="Arial" charset="0"/>
              </a:rPr>
              <a:pPr fontAlgn="base">
                <a:spcBef>
                  <a:spcPct val="0"/>
                </a:spcBef>
                <a:spcAft>
                  <a:spcPct val="0"/>
                </a:spcAft>
              </a:pPr>
              <a:t>‹#›</a:t>
            </a:fld>
            <a:endParaRPr lang="en-GB">
              <a:solidFill>
                <a:prstClr val="black">
                  <a:tint val="75000"/>
                </a:prstClr>
              </a:solidFill>
              <a:latin typeface="Arial" charset="0"/>
              <a:cs typeface="Arial" charset="0"/>
            </a:endParaRPr>
          </a:p>
        </p:txBody>
      </p:sp>
    </p:spTree>
    <p:extLst>
      <p:ext uri="{BB962C8B-B14F-4D97-AF65-F5344CB8AC3E}">
        <p14:creationId xmlns:p14="http://schemas.microsoft.com/office/powerpoint/2010/main" val="233435472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352550"/>
            <a:ext cx="8153400" cy="3242310"/>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a:defRPr sz="1400">
                <a:solidFill>
                  <a:schemeClr val="tx2"/>
                </a:solidFill>
              </a:defRPr>
            </a:lvl1pPr>
            <a:extLst/>
          </a:lstStyle>
          <a:p>
            <a:fld id="{E4606EA6-EFEA-4C30-9264-4F9291A5780D}" type="datetime1">
              <a:rPr lang="en-US" smtClean="0">
                <a:solidFill>
                  <a:srgbClr val="464646"/>
                </a:solidFill>
              </a:rPr>
              <a:pPr/>
              <a:t>2/9/2022</a:t>
            </a:fld>
            <a:endParaRPr lang="en-US" dirty="0">
              <a:solidFill>
                <a:srgbClr val="464646"/>
              </a:solidFill>
            </a:endParaRPr>
          </a:p>
        </p:txBody>
      </p:sp>
      <p:sp>
        <p:nvSpPr>
          <p:cNvPr id="3" name="Footer Placeholder 2"/>
          <p:cNvSpPr>
            <a:spLocks noGrp="1"/>
          </p:cNvSpPr>
          <p:nvPr>
            <p:ph type="ftr" sz="quarter" idx="3"/>
          </p:nvPr>
        </p:nvSpPr>
        <p:spPr>
          <a:xfrm>
            <a:off x="609603" y="4686156"/>
            <a:ext cx="5421083" cy="273844"/>
          </a:xfrm>
          <a:prstGeom prst="rect">
            <a:avLst/>
          </a:prstGeom>
        </p:spPr>
        <p:txBody>
          <a:bodyPr vert="horz" anchor="ctr"/>
          <a:lstStyle>
            <a:lvl1pPr algn="r">
              <a:defRPr sz="1400">
                <a:solidFill>
                  <a:schemeClr val="tx2"/>
                </a:solidFill>
              </a:defRPr>
            </a:lvl1pPr>
            <a:extLst/>
          </a:lstStyle>
          <a:p>
            <a:endParaRPr lang="en-US" dirty="0">
              <a:solidFill>
                <a:srgbClr val="464646"/>
              </a:solidFill>
            </a:endParaRPr>
          </a:p>
        </p:txBody>
      </p:sp>
      <p:sp>
        <p:nvSpPr>
          <p:cNvPr id="7" name="Rectangle 6"/>
          <p:cNvSpPr/>
          <p:nvPr/>
        </p:nvSpPr>
        <p:spPr>
          <a:xfrm>
            <a:off x="0" y="109517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12946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12946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123508"/>
            <a:ext cx="533400" cy="183357"/>
          </a:xfrm>
          <a:prstGeom prst="rect">
            <a:avLst/>
          </a:prstGeom>
        </p:spPr>
        <p:txBody>
          <a:bodyPr vert="horz" anchor="ctr" anchorCtr="0">
            <a:normAutofit/>
          </a:bodyPr>
          <a:lstStyle>
            <a:lvl1pPr algn="ctr">
              <a:defRPr sz="1400" b="1">
                <a:solidFill>
                  <a:srgbClr val="FFFFFF"/>
                </a:solidFill>
              </a:defRPr>
            </a:lvl1pPr>
            <a:extLst/>
          </a:lstStyle>
          <a:p>
            <a:fld id="{8F82E0A0-C266-4798-8C8F-B9F91E9DA37E}" type="slidenum">
              <a:rPr lang="en-US" smtClean="0"/>
              <a:pPr/>
              <a:t>‹#›</a:t>
            </a:fld>
            <a:endParaRPr lang="en-US" dirty="0"/>
          </a:p>
        </p:txBody>
      </p:sp>
      <p:sp>
        <p:nvSpPr>
          <p:cNvPr id="22" name="Title Placeholder 21"/>
          <p:cNvSpPr>
            <a:spLocks noGrp="1"/>
          </p:cNvSpPr>
          <p:nvPr>
            <p:ph type="title"/>
          </p:nvPr>
        </p:nvSpPr>
        <p:spPr>
          <a:xfrm>
            <a:off x="609600" y="118110"/>
            <a:ext cx="8153400" cy="1005840"/>
          </a:xfrm>
          <a:prstGeom prst="rect">
            <a:avLst/>
          </a:prstGeom>
        </p:spPr>
        <p:txBody>
          <a:bodyPr vert="horz" anchor="b">
            <a:normAutofit/>
          </a:bodyPr>
          <a:lstStyle/>
          <a:p>
            <a:r>
              <a:rPr lang="en-US"/>
              <a:t>Click to edit Master title style</a:t>
            </a:r>
            <a:endParaRPr lang="en-US" dirty="0"/>
          </a:p>
        </p:txBody>
      </p:sp>
    </p:spTree>
    <p:extLst>
      <p:ext uri="{BB962C8B-B14F-4D97-AF65-F5344CB8AC3E}">
        <p14:creationId xmlns:p14="http://schemas.microsoft.com/office/powerpoint/2010/main" val="120163336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Lst>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0023717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54340F-6DB4-4CA0-B3CD-FCA3F5411193}" type="datetimeFigureOut">
              <a:rPr lang="en-GB" smtClean="0">
                <a:solidFill>
                  <a:prstClr val="black">
                    <a:tint val="75000"/>
                  </a:prstClr>
                </a:solidFill>
              </a:rPr>
              <a:pPr/>
              <a:t>09/02/2022</a:t>
            </a:fld>
            <a:endParaRPr lang="en-GB">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CC5098F-357F-433F-BFB4-5272F0B9F7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261276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nspcc.org.uk/preventing-abuse/keeping-children-safe/underwear-rule/" TargetMode="Externa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png"/><Relationship Id="rId10" Type="http://schemas.microsoft.com/office/2007/relationships/hdphoto" Target="../media/hdphoto1.wdp"/><Relationship Id="rId4" Type="http://schemas.openxmlformats.org/officeDocument/2006/relationships/image" Target="../media/image26.jpe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4F65"/>
        </a:solidFill>
        <a:effectLst/>
      </p:bgPr>
    </p:bg>
    <p:spTree>
      <p:nvGrpSpPr>
        <p:cNvPr id="1" name=""/>
        <p:cNvGrpSpPr/>
        <p:nvPr/>
      </p:nvGrpSpPr>
      <p:grpSpPr>
        <a:xfrm>
          <a:off x="0" y="0"/>
          <a:ext cx="0" cy="0"/>
          <a:chOff x="0" y="0"/>
          <a:chExt cx="0" cy="0"/>
        </a:xfrm>
      </p:grpSpPr>
      <p:pic>
        <p:nvPicPr>
          <p:cNvPr id="10"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39185" t="38125" r="22958" b="33906"/>
          <a:stretch/>
        </p:blipFill>
        <p:spPr bwMode="auto">
          <a:xfrm>
            <a:off x="11484769" y="8718444"/>
            <a:ext cx="4499429" cy="2598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5" descr="https://d3ui957tjb5bqd.cloudfront.net/images/screenshots/products/31/312/312530/qwerty-f.jpg?142178402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Rectangle 3"/>
          <p:cNvSpPr/>
          <p:nvPr/>
        </p:nvSpPr>
        <p:spPr>
          <a:xfrm>
            <a:off x="0" y="4219418"/>
            <a:ext cx="9173294" cy="98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51070" y="204563"/>
            <a:ext cx="8512497" cy="1220847"/>
          </a:xfrm>
          <a:prstGeom prst="rect">
            <a:avLst/>
          </a:prstGeom>
          <a:noFill/>
        </p:spPr>
        <p:txBody>
          <a:bodyPr wrap="square" rtlCol="0">
            <a:spAutoFit/>
          </a:bodyPr>
          <a:lstStyle/>
          <a:p>
            <a:pPr>
              <a:lnSpc>
                <a:spcPts val="4400"/>
              </a:lnSpc>
            </a:pPr>
            <a:r>
              <a:rPr lang="en-GB" sz="4000" b="1" dirty="0">
                <a:solidFill>
                  <a:schemeClr val="bg1"/>
                </a:solidFill>
                <a:latin typeface="Calibri" panose="020F0502020204030204" pitchFamily="34" charset="0"/>
              </a:rPr>
              <a:t>Health Partnership </a:t>
            </a:r>
          </a:p>
          <a:p>
            <a:pPr>
              <a:lnSpc>
                <a:spcPts val="4400"/>
              </a:lnSpc>
            </a:pPr>
            <a:r>
              <a:rPr lang="en-GB" sz="4000" b="1" dirty="0">
                <a:solidFill>
                  <a:srgbClr val="FFC000"/>
                </a:solidFill>
                <a:latin typeface="Calibri" panose="020F0502020204030204" pitchFamily="34" charset="0"/>
              </a:rPr>
              <a:t>Celebration event</a:t>
            </a:r>
          </a:p>
        </p:txBody>
      </p:sp>
      <p:sp>
        <p:nvSpPr>
          <p:cNvPr id="8" name="Rectangle 7"/>
          <p:cNvSpPr/>
          <p:nvPr/>
        </p:nvSpPr>
        <p:spPr>
          <a:xfrm>
            <a:off x="2" y="-144463"/>
            <a:ext cx="9140295" cy="4444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HS-Ealing-logo - Copy"/>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352" y="4299943"/>
            <a:ext cx="1237446" cy="785773"/>
          </a:xfrm>
          <a:prstGeom prst="rect">
            <a:avLst/>
          </a:prstGeom>
          <a:noFill/>
          <a:ln>
            <a:noFill/>
          </a:ln>
          <a:effectLst/>
        </p:spPr>
      </p:pic>
      <p:sp>
        <p:nvSpPr>
          <p:cNvPr id="12" name="TextBox 11"/>
          <p:cNvSpPr txBox="1"/>
          <p:nvPr/>
        </p:nvSpPr>
        <p:spPr>
          <a:xfrm>
            <a:off x="-33000" y="3651871"/>
            <a:ext cx="9206294" cy="461665"/>
          </a:xfrm>
          <a:prstGeom prst="rect">
            <a:avLst/>
          </a:prstGeom>
          <a:solidFill>
            <a:srgbClr val="FFC000"/>
          </a:solidFill>
        </p:spPr>
        <p:txBody>
          <a:bodyPr wrap="square" rtlCol="0">
            <a:spAutoFit/>
          </a:bodyPr>
          <a:lstStyle/>
          <a:p>
            <a:pPr algn="ctr"/>
            <a:r>
              <a:rPr lang="en-GB" sz="2000" b="1" dirty="0">
                <a:latin typeface="Calibri" panose="020F0502020204030204" pitchFamily="34" charset="0"/>
              </a:rPr>
              <a:t>                                                                                     </a:t>
            </a:r>
            <a:r>
              <a:rPr lang="en-GB" sz="2400" dirty="0">
                <a:latin typeface="Calibri" panose="020F0502020204030204" pitchFamily="34" charset="0"/>
              </a:rPr>
              <a:t>Health Improvement Team</a:t>
            </a: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7295"/>
          <a:stretch/>
        </p:blipFill>
        <p:spPr bwMode="auto">
          <a:xfrm>
            <a:off x="-35455" y="-144462"/>
            <a:ext cx="9175750" cy="379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51993" y="321310"/>
            <a:ext cx="5704185" cy="2246769"/>
          </a:xfrm>
          <a:prstGeom prst="rect">
            <a:avLst/>
          </a:prstGeom>
          <a:noFill/>
        </p:spPr>
        <p:txBody>
          <a:bodyPr wrap="square" rtlCol="0">
            <a:spAutoFit/>
          </a:bodyPr>
          <a:lstStyle/>
          <a:p>
            <a:pPr>
              <a:lnSpc>
                <a:spcPts val="4200"/>
              </a:lnSpc>
            </a:pPr>
            <a:r>
              <a:rPr lang="en-GB" sz="5400" b="1" dirty="0">
                <a:solidFill>
                  <a:schemeClr val="bg1"/>
                </a:solidFill>
                <a:latin typeface="Calibri" panose="020F0502020204030204" pitchFamily="34" charset="0"/>
              </a:rPr>
              <a:t>Keeping children safe</a:t>
            </a:r>
          </a:p>
          <a:p>
            <a:pPr>
              <a:lnSpc>
                <a:spcPts val="4200"/>
              </a:lnSpc>
            </a:pPr>
            <a:endParaRPr lang="en-GB" sz="5400" b="1" dirty="0">
              <a:solidFill>
                <a:schemeClr val="bg1"/>
              </a:solidFill>
              <a:latin typeface="Calibri" panose="020F0502020204030204" pitchFamily="34" charset="0"/>
            </a:endParaRPr>
          </a:p>
          <a:p>
            <a:pPr>
              <a:lnSpc>
                <a:spcPts val="4200"/>
              </a:lnSpc>
            </a:pPr>
            <a:r>
              <a:rPr lang="en-GB" sz="4000" b="1" dirty="0">
                <a:solidFill>
                  <a:srgbClr val="FFC000"/>
                </a:solidFill>
                <a:latin typeface="Calibri" panose="020F0502020204030204" pitchFamily="34" charset="0"/>
              </a:rPr>
              <a:t>Workshop 2</a:t>
            </a:r>
          </a:p>
        </p:txBody>
      </p:sp>
      <p:pic>
        <p:nvPicPr>
          <p:cNvPr id="3074" name="Picture 2" descr="\\LBEALING-TC\Share\SCHOOL EFFECTIVENESS\HEALTH IMPROVEMENT\HealthySchools\Communications\Logos\Ealing_Logo_Colour_CMYK[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77" y="4193195"/>
            <a:ext cx="1536105" cy="839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094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quarter" idx="4294967295"/>
          </p:nvPr>
        </p:nvSpPr>
        <p:spPr>
          <a:xfrm>
            <a:off x="609600" y="1352552"/>
            <a:ext cx="3886200" cy="3268624"/>
          </a:xfrm>
          <a:prstGeom prst="rect">
            <a:avLst/>
          </a:prstGeom>
        </p:spPr>
        <p:txBody>
          <a:bodyPr/>
          <a:lstStyle/>
          <a:p>
            <a:endParaRPr lang="en-GB" dirty="0"/>
          </a:p>
        </p:txBody>
      </p:sp>
      <p:sp>
        <p:nvSpPr>
          <p:cNvPr id="4" name="Content Placeholder 3"/>
          <p:cNvSpPr>
            <a:spLocks noGrp="1"/>
          </p:cNvSpPr>
          <p:nvPr>
            <p:ph sz="quarter" idx="4294967295"/>
          </p:nvPr>
        </p:nvSpPr>
        <p:spPr>
          <a:xfrm>
            <a:off x="4844901" y="1352550"/>
            <a:ext cx="3886200" cy="3268625"/>
          </a:xfrm>
          <a:prstGeom prst="rect">
            <a:avLst/>
          </a:prstGeom>
        </p:spPr>
        <p:txBody>
          <a:bodyPr/>
          <a:lstStyle/>
          <a:p>
            <a:endParaRPr lang="en-GB" dirty="0"/>
          </a:p>
        </p:txBody>
      </p:sp>
      <p:sp>
        <p:nvSpPr>
          <p:cNvPr id="5" name="Rectangle 4"/>
          <p:cNvSpPr/>
          <p:nvPr/>
        </p:nvSpPr>
        <p:spPr>
          <a:xfrm>
            <a:off x="0" y="0"/>
            <a:ext cx="9142472"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2400" dirty="0">
              <a:solidFill>
                <a:prstClr val="white"/>
              </a:solidFill>
            </a:endParaRPr>
          </a:p>
          <a:p>
            <a:pPr marL="285750" indent="-285750">
              <a:buFont typeface="Arial" panose="020B0604020202020204" pitchFamily="34" charset="0"/>
              <a:buChar char="•"/>
            </a:pPr>
            <a:endParaRPr lang="en-GB" sz="2400" dirty="0">
              <a:solidFill>
                <a:prstClr val="white"/>
              </a:solidFill>
            </a:endParaRPr>
          </a:p>
          <a:p>
            <a:pPr marL="285750" indent="-285750">
              <a:buFont typeface="Arial" panose="020B0604020202020204" pitchFamily="34" charset="0"/>
              <a:buChar char="•"/>
            </a:pPr>
            <a:endParaRPr lang="en-GB" sz="2400" dirty="0">
              <a:solidFill>
                <a:prstClr val="white"/>
              </a:solidFill>
            </a:endParaRPr>
          </a:p>
          <a:p>
            <a:pPr marL="285750" indent="-285750">
              <a:buFont typeface="Arial" panose="020B0604020202020204" pitchFamily="34" charset="0"/>
              <a:buChar char="•"/>
            </a:pPr>
            <a:r>
              <a:rPr lang="en-GB" sz="2400" dirty="0">
                <a:solidFill>
                  <a:prstClr val="white"/>
                </a:solidFill>
              </a:rPr>
              <a:t>Keeping clean and healthy</a:t>
            </a:r>
          </a:p>
          <a:p>
            <a:pPr marL="285750" indent="-285750">
              <a:buFont typeface="Arial" panose="020B0604020202020204" pitchFamily="34" charset="0"/>
              <a:buChar char="•"/>
            </a:pPr>
            <a:r>
              <a:rPr lang="en-GB" sz="2400" dirty="0">
                <a:solidFill>
                  <a:prstClr val="white"/>
                </a:solidFill>
              </a:rPr>
              <a:t>Oral health</a:t>
            </a:r>
          </a:p>
          <a:p>
            <a:pPr marL="285750" indent="-285750">
              <a:buFont typeface="Arial" panose="020B0604020202020204" pitchFamily="34" charset="0"/>
              <a:buChar char="•"/>
            </a:pPr>
            <a:r>
              <a:rPr lang="en-GB" sz="2400" dirty="0">
                <a:solidFill>
                  <a:prstClr val="white"/>
                </a:solidFill>
              </a:rPr>
              <a:t>Celebrating differences</a:t>
            </a:r>
          </a:p>
          <a:p>
            <a:pPr marL="285750" indent="-285750">
              <a:buFont typeface="Arial" panose="020B0604020202020204" pitchFamily="34" charset="0"/>
              <a:buChar char="•"/>
            </a:pPr>
            <a:r>
              <a:rPr lang="en-GB" sz="2400" dirty="0">
                <a:solidFill>
                  <a:prstClr val="white"/>
                </a:solidFill>
              </a:rPr>
              <a:t>Being kind to others</a:t>
            </a:r>
          </a:p>
          <a:p>
            <a:pPr marL="285750" indent="-285750">
              <a:buFont typeface="Arial" panose="020B0604020202020204" pitchFamily="34" charset="0"/>
              <a:buChar char="•"/>
            </a:pPr>
            <a:r>
              <a:rPr lang="en-GB" sz="2400" dirty="0">
                <a:solidFill>
                  <a:prstClr val="white"/>
                </a:solidFill>
              </a:rPr>
              <a:t>Learning how to play with other children</a:t>
            </a:r>
          </a:p>
          <a:p>
            <a:pPr marL="285750" indent="-285750">
              <a:buFont typeface="Arial" panose="020B0604020202020204" pitchFamily="34" charset="0"/>
              <a:buChar char="•"/>
            </a:pPr>
            <a:r>
              <a:rPr lang="en-GB" sz="2400" dirty="0">
                <a:solidFill>
                  <a:prstClr val="white"/>
                </a:solidFill>
              </a:rPr>
              <a:t>PANTS rule</a:t>
            </a:r>
          </a:p>
          <a:p>
            <a:pPr marL="285750" indent="-285750">
              <a:buFont typeface="Arial" panose="020B0604020202020204" pitchFamily="34" charset="0"/>
              <a:buChar char="•"/>
            </a:pPr>
            <a:r>
              <a:rPr lang="en-GB" sz="2400" dirty="0">
                <a:solidFill>
                  <a:prstClr val="white"/>
                </a:solidFill>
              </a:rPr>
              <a:t>Keeping safe online</a:t>
            </a:r>
          </a:p>
          <a:p>
            <a:pPr marL="285750" indent="-285750">
              <a:buFont typeface="Arial" panose="020B0604020202020204" pitchFamily="34" charset="0"/>
              <a:buChar char="•"/>
            </a:pPr>
            <a:r>
              <a:rPr lang="en-GB" sz="2400" dirty="0">
                <a:solidFill>
                  <a:prstClr val="white"/>
                </a:solidFill>
              </a:rPr>
              <a:t>Recognising and managing feelings</a:t>
            </a:r>
          </a:p>
          <a:p>
            <a:pPr marL="285750" indent="-285750">
              <a:buFont typeface="Arial" panose="020B0604020202020204" pitchFamily="34" charset="0"/>
              <a:buChar char="•"/>
            </a:pPr>
            <a:r>
              <a:rPr lang="en-GB" sz="2400" dirty="0">
                <a:solidFill>
                  <a:prstClr val="white"/>
                </a:solidFill>
              </a:rPr>
              <a:t>Appropriate and inappropriate touch</a:t>
            </a:r>
          </a:p>
        </p:txBody>
      </p:sp>
      <p:sp>
        <p:nvSpPr>
          <p:cNvPr id="7" name="Rectangle 6"/>
          <p:cNvSpPr/>
          <p:nvPr/>
        </p:nvSpPr>
        <p:spPr>
          <a:xfrm>
            <a:off x="0" y="411511"/>
            <a:ext cx="4675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 name="TextBox 11"/>
          <p:cNvSpPr txBox="1"/>
          <p:nvPr/>
        </p:nvSpPr>
        <p:spPr>
          <a:xfrm>
            <a:off x="539552" y="375505"/>
            <a:ext cx="7488832" cy="646331"/>
          </a:xfrm>
          <a:prstGeom prst="rect">
            <a:avLst/>
          </a:prstGeom>
          <a:noFill/>
        </p:spPr>
        <p:txBody>
          <a:bodyPr wrap="square" rtlCol="0">
            <a:spAutoFit/>
          </a:bodyPr>
          <a:lstStyle/>
          <a:p>
            <a:r>
              <a:rPr lang="en-GB" sz="3600" b="1" dirty="0">
                <a:solidFill>
                  <a:schemeClr val="bg1"/>
                </a:solidFill>
                <a:latin typeface="Calibri" panose="020F0502020204030204" pitchFamily="34" charset="0"/>
              </a:rPr>
              <a:t>Early years</a:t>
            </a:r>
          </a:p>
        </p:txBody>
      </p:sp>
    </p:spTree>
    <p:extLst>
      <p:ext uri="{BB962C8B-B14F-4D97-AF65-F5344CB8AC3E}">
        <p14:creationId xmlns:p14="http://schemas.microsoft.com/office/powerpoint/2010/main" val="2385680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quarter" idx="4294967295"/>
          </p:nvPr>
        </p:nvSpPr>
        <p:spPr>
          <a:xfrm>
            <a:off x="609600" y="1352552"/>
            <a:ext cx="3886200" cy="3268624"/>
          </a:xfrm>
          <a:prstGeom prst="rect">
            <a:avLst/>
          </a:prstGeom>
        </p:spPr>
        <p:txBody>
          <a:bodyPr/>
          <a:lstStyle/>
          <a:p>
            <a:endParaRPr lang="en-GB" dirty="0"/>
          </a:p>
        </p:txBody>
      </p:sp>
      <p:sp>
        <p:nvSpPr>
          <p:cNvPr id="4" name="Content Placeholder 3"/>
          <p:cNvSpPr>
            <a:spLocks noGrp="1"/>
          </p:cNvSpPr>
          <p:nvPr>
            <p:ph sz="quarter" idx="4294967295"/>
          </p:nvPr>
        </p:nvSpPr>
        <p:spPr>
          <a:xfrm>
            <a:off x="4844901" y="1352550"/>
            <a:ext cx="3886200" cy="3268625"/>
          </a:xfrm>
          <a:prstGeom prst="rect">
            <a:avLst/>
          </a:prstGeom>
        </p:spPr>
        <p:txBody>
          <a:bodyPr/>
          <a:lstStyle/>
          <a:p>
            <a:endParaRPr lang="en-GB" dirty="0"/>
          </a:p>
        </p:txBody>
      </p:sp>
      <p:sp>
        <p:nvSpPr>
          <p:cNvPr id="5" name="Rectangle 4"/>
          <p:cNvSpPr/>
          <p:nvPr/>
        </p:nvSpPr>
        <p:spPr>
          <a:xfrm>
            <a:off x="0" y="0"/>
            <a:ext cx="9142472"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2400" dirty="0">
              <a:solidFill>
                <a:prstClr val="white"/>
              </a:solidFill>
            </a:endParaRPr>
          </a:p>
          <a:p>
            <a:pPr marL="285750" indent="-285750">
              <a:buFont typeface="Arial" panose="020B0604020202020204" pitchFamily="34" charset="0"/>
              <a:buChar char="•"/>
            </a:pPr>
            <a:endParaRPr lang="en-GB" sz="2400" dirty="0">
              <a:solidFill>
                <a:prstClr val="white"/>
              </a:solidFill>
            </a:endParaRPr>
          </a:p>
          <a:p>
            <a:pPr marL="285750" indent="-285750">
              <a:buFont typeface="Arial" panose="020B0604020202020204" pitchFamily="34" charset="0"/>
              <a:buChar char="•"/>
            </a:pPr>
            <a:endParaRPr lang="en-GB" sz="2400" dirty="0">
              <a:solidFill>
                <a:prstClr val="white"/>
              </a:solidFill>
            </a:endParaRPr>
          </a:p>
          <a:p>
            <a:pPr marL="285750" indent="-285750">
              <a:buFont typeface="Arial" panose="020B0604020202020204" pitchFamily="34" charset="0"/>
              <a:buChar char="•"/>
            </a:pPr>
            <a:r>
              <a:rPr lang="en-GB" sz="2000" dirty="0">
                <a:solidFill>
                  <a:prstClr val="white"/>
                </a:solidFill>
              </a:rPr>
              <a:t>Keeping clean and oral health</a:t>
            </a:r>
          </a:p>
          <a:p>
            <a:pPr marL="285750" indent="-285750">
              <a:buFont typeface="Arial" panose="020B0604020202020204" pitchFamily="34" charset="0"/>
              <a:buChar char="•"/>
            </a:pPr>
            <a:r>
              <a:rPr lang="en-GB" sz="2000" dirty="0">
                <a:solidFill>
                  <a:prstClr val="white"/>
                </a:solidFill>
              </a:rPr>
              <a:t>Healthy lifestyles</a:t>
            </a:r>
          </a:p>
          <a:p>
            <a:pPr marL="285750" indent="-285750">
              <a:buFont typeface="Arial" panose="020B0604020202020204" pitchFamily="34" charset="0"/>
              <a:buChar char="•"/>
            </a:pPr>
            <a:r>
              <a:rPr lang="en-GB" sz="2000" dirty="0">
                <a:solidFill>
                  <a:prstClr val="white"/>
                </a:solidFill>
              </a:rPr>
              <a:t>Being safe around medicine and hazardous substances</a:t>
            </a:r>
          </a:p>
          <a:p>
            <a:pPr marL="285750" indent="-285750">
              <a:buFont typeface="Arial" panose="020B0604020202020204" pitchFamily="34" charset="0"/>
              <a:buChar char="•"/>
            </a:pPr>
            <a:r>
              <a:rPr lang="en-GB" sz="2000" dirty="0">
                <a:solidFill>
                  <a:prstClr val="white"/>
                </a:solidFill>
              </a:rPr>
              <a:t>Understanding harmful effects of smoking</a:t>
            </a:r>
          </a:p>
          <a:p>
            <a:pPr marL="285750" indent="-285750">
              <a:buFont typeface="Arial" panose="020B0604020202020204" pitchFamily="34" charset="0"/>
              <a:buChar char="•"/>
            </a:pPr>
            <a:r>
              <a:rPr lang="en-GB" sz="2000" dirty="0">
                <a:solidFill>
                  <a:prstClr val="white"/>
                </a:solidFill>
              </a:rPr>
              <a:t>Celebrating differences</a:t>
            </a:r>
          </a:p>
          <a:p>
            <a:pPr marL="285750" indent="-285750">
              <a:buFont typeface="Arial" panose="020B0604020202020204" pitchFamily="34" charset="0"/>
              <a:buChar char="•"/>
            </a:pPr>
            <a:r>
              <a:rPr lang="en-GB" sz="2000" dirty="0">
                <a:solidFill>
                  <a:prstClr val="white"/>
                </a:solidFill>
              </a:rPr>
              <a:t>Bullying and friendship</a:t>
            </a:r>
          </a:p>
          <a:p>
            <a:pPr marL="285750" indent="-285750">
              <a:buFont typeface="Arial" panose="020B0604020202020204" pitchFamily="34" charset="0"/>
              <a:buChar char="•"/>
            </a:pPr>
            <a:r>
              <a:rPr lang="en-GB" sz="2000" dirty="0">
                <a:solidFill>
                  <a:prstClr val="white"/>
                </a:solidFill>
              </a:rPr>
              <a:t>Conflict resolution</a:t>
            </a:r>
          </a:p>
          <a:p>
            <a:pPr marL="285750" indent="-285750">
              <a:buFont typeface="Arial" panose="020B0604020202020204" pitchFamily="34" charset="0"/>
              <a:buChar char="•"/>
            </a:pPr>
            <a:r>
              <a:rPr lang="en-GB" sz="2000" dirty="0">
                <a:solidFill>
                  <a:prstClr val="white"/>
                </a:solidFill>
              </a:rPr>
              <a:t>PANTS rule</a:t>
            </a:r>
          </a:p>
          <a:p>
            <a:pPr marL="285750" indent="-285750">
              <a:buFont typeface="Arial" panose="020B0604020202020204" pitchFamily="34" charset="0"/>
              <a:buChar char="•"/>
            </a:pPr>
            <a:r>
              <a:rPr lang="en-GB" sz="2000" dirty="0">
                <a:solidFill>
                  <a:prstClr val="white"/>
                </a:solidFill>
              </a:rPr>
              <a:t>Celebrating differences</a:t>
            </a:r>
          </a:p>
          <a:p>
            <a:pPr marL="285750" indent="-285750">
              <a:buFont typeface="Arial" panose="020B0604020202020204" pitchFamily="34" charset="0"/>
              <a:buChar char="•"/>
            </a:pPr>
            <a:r>
              <a:rPr lang="en-GB" sz="2000" dirty="0">
                <a:solidFill>
                  <a:prstClr val="white"/>
                </a:solidFill>
              </a:rPr>
              <a:t>Online safety – personal information and trust</a:t>
            </a:r>
          </a:p>
          <a:p>
            <a:pPr marL="285750" indent="-285750">
              <a:buFont typeface="Arial" panose="020B0604020202020204" pitchFamily="34" charset="0"/>
              <a:buChar char="•"/>
            </a:pPr>
            <a:r>
              <a:rPr lang="en-GB" sz="2000" dirty="0">
                <a:solidFill>
                  <a:prstClr val="white"/>
                </a:solidFill>
              </a:rPr>
              <a:t>Fire safety</a:t>
            </a:r>
          </a:p>
          <a:p>
            <a:pPr marL="285750" indent="-285750">
              <a:buFont typeface="Arial" panose="020B0604020202020204" pitchFamily="34" charset="0"/>
              <a:buChar char="•"/>
            </a:pPr>
            <a:r>
              <a:rPr lang="en-GB" sz="2000" dirty="0">
                <a:solidFill>
                  <a:prstClr val="white"/>
                </a:solidFill>
              </a:rPr>
              <a:t>Personal safety (home and school)</a:t>
            </a:r>
          </a:p>
          <a:p>
            <a:pPr marL="285750" indent="-285750">
              <a:buFont typeface="Arial" panose="020B0604020202020204" pitchFamily="34" charset="0"/>
              <a:buChar char="•"/>
            </a:pPr>
            <a:r>
              <a:rPr lang="en-GB" sz="2000" dirty="0">
                <a:solidFill>
                  <a:prstClr val="white"/>
                </a:solidFill>
              </a:rPr>
              <a:t>Good and bad secrets</a:t>
            </a:r>
          </a:p>
        </p:txBody>
      </p:sp>
      <p:sp>
        <p:nvSpPr>
          <p:cNvPr id="7" name="Rectangle 6"/>
          <p:cNvSpPr/>
          <p:nvPr/>
        </p:nvSpPr>
        <p:spPr>
          <a:xfrm>
            <a:off x="0" y="411511"/>
            <a:ext cx="4675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 name="TextBox 11"/>
          <p:cNvSpPr txBox="1"/>
          <p:nvPr/>
        </p:nvSpPr>
        <p:spPr>
          <a:xfrm>
            <a:off x="539552" y="375505"/>
            <a:ext cx="7488832" cy="646331"/>
          </a:xfrm>
          <a:prstGeom prst="rect">
            <a:avLst/>
          </a:prstGeom>
          <a:noFill/>
        </p:spPr>
        <p:txBody>
          <a:bodyPr wrap="square" rtlCol="0">
            <a:spAutoFit/>
          </a:bodyPr>
          <a:lstStyle/>
          <a:p>
            <a:r>
              <a:rPr lang="en-GB" sz="3600" b="1" dirty="0">
                <a:solidFill>
                  <a:schemeClr val="bg1"/>
                </a:solidFill>
                <a:latin typeface="Calibri" panose="020F0502020204030204" pitchFamily="34" charset="0"/>
              </a:rPr>
              <a:t>Key Stage 1</a:t>
            </a:r>
          </a:p>
        </p:txBody>
      </p:sp>
    </p:spTree>
    <p:extLst>
      <p:ext uri="{BB962C8B-B14F-4D97-AF65-F5344CB8AC3E}">
        <p14:creationId xmlns:p14="http://schemas.microsoft.com/office/powerpoint/2010/main" val="3217337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quarter" idx="4294967295"/>
          </p:nvPr>
        </p:nvSpPr>
        <p:spPr>
          <a:xfrm>
            <a:off x="609600" y="1352552"/>
            <a:ext cx="3886200" cy="3268624"/>
          </a:xfrm>
          <a:prstGeom prst="rect">
            <a:avLst/>
          </a:prstGeom>
        </p:spPr>
        <p:txBody>
          <a:bodyPr/>
          <a:lstStyle/>
          <a:p>
            <a:endParaRPr lang="en-GB" dirty="0"/>
          </a:p>
        </p:txBody>
      </p:sp>
      <p:sp>
        <p:nvSpPr>
          <p:cNvPr id="4" name="Content Placeholder 3"/>
          <p:cNvSpPr>
            <a:spLocks noGrp="1"/>
          </p:cNvSpPr>
          <p:nvPr>
            <p:ph sz="quarter" idx="4294967295"/>
          </p:nvPr>
        </p:nvSpPr>
        <p:spPr>
          <a:xfrm>
            <a:off x="4844901" y="1352550"/>
            <a:ext cx="3886200" cy="3268625"/>
          </a:xfrm>
          <a:prstGeom prst="rect">
            <a:avLst/>
          </a:prstGeom>
        </p:spPr>
        <p:txBody>
          <a:bodyPr/>
          <a:lstStyle/>
          <a:p>
            <a:endParaRPr lang="en-GB" dirty="0"/>
          </a:p>
        </p:txBody>
      </p:sp>
      <p:sp>
        <p:nvSpPr>
          <p:cNvPr id="5" name="Rectangle 4"/>
          <p:cNvSpPr/>
          <p:nvPr/>
        </p:nvSpPr>
        <p:spPr>
          <a:xfrm>
            <a:off x="0" y="0"/>
            <a:ext cx="9142472"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2400" dirty="0">
              <a:solidFill>
                <a:prstClr val="white"/>
              </a:solidFill>
            </a:endParaRPr>
          </a:p>
          <a:p>
            <a:pPr marL="285750" indent="-285750">
              <a:buFont typeface="Arial" panose="020B0604020202020204" pitchFamily="34" charset="0"/>
              <a:buChar char="•"/>
            </a:pPr>
            <a:endParaRPr lang="en-GB" sz="2400" dirty="0">
              <a:solidFill>
                <a:prstClr val="white"/>
              </a:solidFill>
            </a:endParaRPr>
          </a:p>
          <a:p>
            <a:pPr marL="285750" indent="-285750">
              <a:buFont typeface="Arial" panose="020B0604020202020204" pitchFamily="34" charset="0"/>
              <a:buChar char="•"/>
            </a:pPr>
            <a:endParaRPr lang="en-GB" sz="2400" dirty="0">
              <a:solidFill>
                <a:prstClr val="white"/>
              </a:solidFill>
            </a:endParaRPr>
          </a:p>
          <a:p>
            <a:pPr marL="285750" indent="-285750">
              <a:buFont typeface="Arial" panose="020B0604020202020204" pitchFamily="34" charset="0"/>
              <a:buChar char="•"/>
            </a:pPr>
            <a:r>
              <a:rPr lang="en-GB" sz="2000" dirty="0">
                <a:solidFill>
                  <a:prstClr val="white"/>
                </a:solidFill>
              </a:rPr>
              <a:t>Keeping clean and oral health</a:t>
            </a:r>
          </a:p>
          <a:p>
            <a:pPr marL="285750" indent="-285750">
              <a:buFont typeface="Arial" panose="020B0604020202020204" pitchFamily="34" charset="0"/>
              <a:buChar char="•"/>
            </a:pPr>
            <a:r>
              <a:rPr lang="en-GB" sz="2000" dirty="0">
                <a:solidFill>
                  <a:prstClr val="white"/>
                </a:solidFill>
              </a:rPr>
              <a:t>Healthy lifestyles</a:t>
            </a:r>
          </a:p>
          <a:p>
            <a:pPr marL="285750" indent="-285750">
              <a:buFont typeface="Arial" panose="020B0604020202020204" pitchFamily="34" charset="0"/>
              <a:buChar char="•"/>
            </a:pPr>
            <a:r>
              <a:rPr lang="en-GB" sz="2000" dirty="0">
                <a:solidFill>
                  <a:prstClr val="white"/>
                </a:solidFill>
              </a:rPr>
              <a:t>Legal and illegal drugs, alcohol education</a:t>
            </a:r>
          </a:p>
          <a:p>
            <a:pPr marL="285750" indent="-285750">
              <a:buFont typeface="Arial" panose="020B0604020202020204" pitchFamily="34" charset="0"/>
              <a:buChar char="•"/>
            </a:pPr>
            <a:r>
              <a:rPr lang="en-GB" sz="2000" dirty="0">
                <a:solidFill>
                  <a:prstClr val="white"/>
                </a:solidFill>
              </a:rPr>
              <a:t>Understanding harmful effects of smoking and caffeine</a:t>
            </a:r>
          </a:p>
          <a:p>
            <a:pPr marL="285750" indent="-285750">
              <a:buFont typeface="Arial" panose="020B0604020202020204" pitchFamily="34" charset="0"/>
              <a:buChar char="•"/>
            </a:pPr>
            <a:r>
              <a:rPr lang="en-GB" sz="2000" dirty="0">
                <a:solidFill>
                  <a:prstClr val="white"/>
                </a:solidFill>
              </a:rPr>
              <a:t>Celebrating differences</a:t>
            </a:r>
          </a:p>
          <a:p>
            <a:pPr marL="285750" indent="-285750">
              <a:buFont typeface="Arial" panose="020B0604020202020204" pitchFamily="34" charset="0"/>
              <a:buChar char="•"/>
            </a:pPr>
            <a:r>
              <a:rPr lang="en-GB" sz="2000" dirty="0">
                <a:solidFill>
                  <a:prstClr val="white"/>
                </a:solidFill>
              </a:rPr>
              <a:t>Bullying and friendship</a:t>
            </a:r>
          </a:p>
          <a:p>
            <a:pPr marL="285750" indent="-285750">
              <a:buFont typeface="Arial" panose="020B0604020202020204" pitchFamily="34" charset="0"/>
              <a:buChar char="•"/>
            </a:pPr>
            <a:r>
              <a:rPr lang="en-GB" sz="2000" dirty="0">
                <a:solidFill>
                  <a:prstClr val="white"/>
                </a:solidFill>
              </a:rPr>
              <a:t>Conflict resolution</a:t>
            </a:r>
          </a:p>
          <a:p>
            <a:pPr marL="285750" indent="-285750">
              <a:buFont typeface="Arial" panose="020B0604020202020204" pitchFamily="34" charset="0"/>
              <a:buChar char="•"/>
            </a:pPr>
            <a:r>
              <a:rPr lang="en-GB" sz="2000" dirty="0">
                <a:solidFill>
                  <a:prstClr val="white"/>
                </a:solidFill>
              </a:rPr>
              <a:t>PANTS rule</a:t>
            </a:r>
          </a:p>
          <a:p>
            <a:pPr marL="285750" indent="-285750">
              <a:buFont typeface="Arial" panose="020B0604020202020204" pitchFamily="34" charset="0"/>
              <a:buChar char="•"/>
            </a:pPr>
            <a:r>
              <a:rPr lang="en-GB" sz="2000" dirty="0">
                <a:solidFill>
                  <a:prstClr val="white"/>
                </a:solidFill>
              </a:rPr>
              <a:t>Online safety – digital footprint, lasting content</a:t>
            </a:r>
          </a:p>
          <a:p>
            <a:pPr marL="285750" indent="-285750">
              <a:buFont typeface="Arial" panose="020B0604020202020204" pitchFamily="34" charset="0"/>
              <a:buChar char="•"/>
            </a:pPr>
            <a:r>
              <a:rPr lang="en-GB" sz="2000" dirty="0">
                <a:solidFill>
                  <a:prstClr val="white"/>
                </a:solidFill>
              </a:rPr>
              <a:t>Water and road safety</a:t>
            </a:r>
          </a:p>
          <a:p>
            <a:pPr marL="285750" indent="-285750">
              <a:buFont typeface="Arial" panose="020B0604020202020204" pitchFamily="34" charset="0"/>
              <a:buChar char="•"/>
            </a:pPr>
            <a:r>
              <a:rPr lang="en-GB" sz="2000" dirty="0">
                <a:solidFill>
                  <a:prstClr val="white"/>
                </a:solidFill>
              </a:rPr>
              <a:t>Critical thinking – trusting everything you see online</a:t>
            </a:r>
          </a:p>
          <a:p>
            <a:pPr marL="285750" indent="-285750">
              <a:buFont typeface="Arial" panose="020B0604020202020204" pitchFamily="34" charset="0"/>
              <a:buChar char="•"/>
            </a:pPr>
            <a:r>
              <a:rPr lang="en-GB" sz="2000" dirty="0">
                <a:solidFill>
                  <a:prstClr val="white"/>
                </a:solidFill>
              </a:rPr>
              <a:t>Personal safety (home and school)</a:t>
            </a:r>
          </a:p>
          <a:p>
            <a:pPr marL="285750" indent="-285750">
              <a:buFont typeface="Arial" panose="020B0604020202020204" pitchFamily="34" charset="0"/>
              <a:buChar char="•"/>
            </a:pPr>
            <a:r>
              <a:rPr lang="en-GB" sz="2000" dirty="0">
                <a:solidFill>
                  <a:prstClr val="white"/>
                </a:solidFill>
              </a:rPr>
              <a:t>Good and bad secrets</a:t>
            </a:r>
          </a:p>
        </p:txBody>
      </p:sp>
      <p:sp>
        <p:nvSpPr>
          <p:cNvPr id="7" name="Rectangle 6"/>
          <p:cNvSpPr/>
          <p:nvPr/>
        </p:nvSpPr>
        <p:spPr>
          <a:xfrm>
            <a:off x="0" y="411511"/>
            <a:ext cx="4675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 name="TextBox 11"/>
          <p:cNvSpPr txBox="1"/>
          <p:nvPr/>
        </p:nvSpPr>
        <p:spPr>
          <a:xfrm>
            <a:off x="539552" y="375505"/>
            <a:ext cx="7488832" cy="646331"/>
          </a:xfrm>
          <a:prstGeom prst="rect">
            <a:avLst/>
          </a:prstGeom>
          <a:noFill/>
        </p:spPr>
        <p:txBody>
          <a:bodyPr wrap="square" rtlCol="0">
            <a:spAutoFit/>
          </a:bodyPr>
          <a:lstStyle/>
          <a:p>
            <a:r>
              <a:rPr lang="en-GB" sz="3600" b="1" dirty="0">
                <a:solidFill>
                  <a:schemeClr val="bg1"/>
                </a:solidFill>
                <a:latin typeface="Calibri" panose="020F0502020204030204" pitchFamily="34" charset="0"/>
              </a:rPr>
              <a:t>Lower Key Stage 2</a:t>
            </a:r>
          </a:p>
        </p:txBody>
      </p:sp>
    </p:spTree>
    <p:extLst>
      <p:ext uri="{BB962C8B-B14F-4D97-AF65-F5344CB8AC3E}">
        <p14:creationId xmlns:p14="http://schemas.microsoft.com/office/powerpoint/2010/main" val="233260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quarter" idx="4294967295"/>
          </p:nvPr>
        </p:nvSpPr>
        <p:spPr>
          <a:xfrm>
            <a:off x="609600" y="1352552"/>
            <a:ext cx="3886200" cy="3268624"/>
          </a:xfrm>
          <a:prstGeom prst="rect">
            <a:avLst/>
          </a:prstGeom>
        </p:spPr>
        <p:txBody>
          <a:bodyPr/>
          <a:lstStyle/>
          <a:p>
            <a:endParaRPr lang="en-GB" dirty="0"/>
          </a:p>
        </p:txBody>
      </p:sp>
      <p:sp>
        <p:nvSpPr>
          <p:cNvPr id="4" name="Content Placeholder 3"/>
          <p:cNvSpPr>
            <a:spLocks noGrp="1"/>
          </p:cNvSpPr>
          <p:nvPr>
            <p:ph sz="quarter" idx="4294967295"/>
          </p:nvPr>
        </p:nvSpPr>
        <p:spPr>
          <a:xfrm>
            <a:off x="4844901" y="1352550"/>
            <a:ext cx="3886200" cy="3268625"/>
          </a:xfrm>
          <a:prstGeom prst="rect">
            <a:avLst/>
          </a:prstGeom>
        </p:spPr>
        <p:txBody>
          <a:bodyPr/>
          <a:lstStyle/>
          <a:p>
            <a:endParaRPr lang="en-GB" dirty="0"/>
          </a:p>
        </p:txBody>
      </p:sp>
      <p:sp>
        <p:nvSpPr>
          <p:cNvPr id="5" name="Rectangle 4"/>
          <p:cNvSpPr/>
          <p:nvPr/>
        </p:nvSpPr>
        <p:spPr>
          <a:xfrm>
            <a:off x="0" y="0"/>
            <a:ext cx="9142472"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2400" dirty="0">
              <a:solidFill>
                <a:prstClr val="white"/>
              </a:solidFill>
            </a:endParaRPr>
          </a:p>
          <a:p>
            <a:pPr marL="285750" indent="-285750">
              <a:buFont typeface="Arial" panose="020B0604020202020204" pitchFamily="34" charset="0"/>
              <a:buChar char="•"/>
            </a:pPr>
            <a:endParaRPr lang="en-GB" sz="2400" dirty="0">
              <a:solidFill>
                <a:prstClr val="white"/>
              </a:solidFill>
            </a:endParaRPr>
          </a:p>
          <a:p>
            <a:pPr marL="285750" indent="-285750">
              <a:buFont typeface="Arial" panose="020B0604020202020204" pitchFamily="34" charset="0"/>
              <a:buChar char="•"/>
            </a:pPr>
            <a:endParaRPr lang="en-GB" sz="2400" dirty="0">
              <a:solidFill>
                <a:prstClr val="white"/>
              </a:solidFill>
            </a:endParaRPr>
          </a:p>
          <a:p>
            <a:pPr marL="285750" indent="-285750">
              <a:buFont typeface="Arial" panose="020B0604020202020204" pitchFamily="34" charset="0"/>
              <a:buChar char="•"/>
            </a:pPr>
            <a:r>
              <a:rPr lang="en-GB" sz="2000" dirty="0">
                <a:solidFill>
                  <a:prstClr val="white"/>
                </a:solidFill>
              </a:rPr>
              <a:t>Keeping clean and oral health</a:t>
            </a:r>
          </a:p>
          <a:p>
            <a:pPr marL="285750" indent="-285750">
              <a:buFont typeface="Arial" panose="020B0604020202020204" pitchFamily="34" charset="0"/>
              <a:buChar char="•"/>
            </a:pPr>
            <a:r>
              <a:rPr lang="en-GB" sz="2000" dirty="0">
                <a:solidFill>
                  <a:prstClr val="white"/>
                </a:solidFill>
              </a:rPr>
              <a:t>Healthy lifestyles</a:t>
            </a:r>
          </a:p>
          <a:p>
            <a:pPr marL="285750" indent="-285750">
              <a:buFont typeface="Arial" panose="020B0604020202020204" pitchFamily="34" charset="0"/>
              <a:buChar char="•"/>
            </a:pPr>
            <a:r>
              <a:rPr lang="en-GB" sz="2000" dirty="0">
                <a:solidFill>
                  <a:prstClr val="white"/>
                </a:solidFill>
              </a:rPr>
              <a:t>Legal and illegal drugs, alcohol education, peer pressure</a:t>
            </a:r>
          </a:p>
          <a:p>
            <a:pPr marL="285750" indent="-285750">
              <a:buFont typeface="Arial" panose="020B0604020202020204" pitchFamily="34" charset="0"/>
              <a:buChar char="•"/>
            </a:pPr>
            <a:r>
              <a:rPr lang="en-GB" sz="2000" dirty="0">
                <a:solidFill>
                  <a:prstClr val="white"/>
                </a:solidFill>
              </a:rPr>
              <a:t>Understanding harmful effects of smoking and caffeine</a:t>
            </a:r>
          </a:p>
          <a:p>
            <a:pPr marL="285750" indent="-285750">
              <a:buFont typeface="Arial" panose="020B0604020202020204" pitchFamily="34" charset="0"/>
              <a:buChar char="•"/>
            </a:pPr>
            <a:r>
              <a:rPr lang="en-GB" sz="2000" dirty="0">
                <a:solidFill>
                  <a:prstClr val="white"/>
                </a:solidFill>
              </a:rPr>
              <a:t>Bullying and friendship</a:t>
            </a:r>
          </a:p>
          <a:p>
            <a:pPr marL="285750" indent="-285750">
              <a:buFont typeface="Arial" panose="020B0604020202020204" pitchFamily="34" charset="0"/>
              <a:buChar char="•"/>
            </a:pPr>
            <a:r>
              <a:rPr lang="en-GB" sz="2000" dirty="0">
                <a:solidFill>
                  <a:prstClr val="white"/>
                </a:solidFill>
              </a:rPr>
              <a:t>Conflict resolution</a:t>
            </a:r>
          </a:p>
          <a:p>
            <a:pPr marL="285750" indent="-285750">
              <a:buFont typeface="Arial" panose="020B0604020202020204" pitchFamily="34" charset="0"/>
              <a:buChar char="•"/>
            </a:pPr>
            <a:r>
              <a:rPr lang="en-GB" sz="2000" dirty="0">
                <a:solidFill>
                  <a:prstClr val="white"/>
                </a:solidFill>
              </a:rPr>
              <a:t>PANTS rule</a:t>
            </a:r>
          </a:p>
          <a:p>
            <a:pPr marL="285750" indent="-285750">
              <a:buFont typeface="Arial" panose="020B0604020202020204" pitchFamily="34" charset="0"/>
              <a:buChar char="•"/>
            </a:pPr>
            <a:r>
              <a:rPr lang="en-GB" sz="2000" dirty="0">
                <a:solidFill>
                  <a:prstClr val="white"/>
                </a:solidFill>
              </a:rPr>
              <a:t>Celebrating differences</a:t>
            </a:r>
          </a:p>
          <a:p>
            <a:pPr marL="285750" indent="-285750">
              <a:buFont typeface="Arial" panose="020B0604020202020204" pitchFamily="34" charset="0"/>
              <a:buChar char="•"/>
            </a:pPr>
            <a:r>
              <a:rPr lang="en-GB" sz="2000" dirty="0">
                <a:solidFill>
                  <a:prstClr val="white"/>
                </a:solidFill>
              </a:rPr>
              <a:t>Online safety – sharing content, peer pressure</a:t>
            </a:r>
          </a:p>
          <a:p>
            <a:pPr marL="285750" indent="-285750">
              <a:buFont typeface="Arial" panose="020B0604020202020204" pitchFamily="34" charset="0"/>
              <a:buChar char="•"/>
            </a:pPr>
            <a:r>
              <a:rPr lang="en-GB" sz="2000" dirty="0">
                <a:solidFill>
                  <a:prstClr val="white"/>
                </a:solidFill>
              </a:rPr>
              <a:t>Critical thinking – trusting everything you see online</a:t>
            </a:r>
          </a:p>
          <a:p>
            <a:pPr marL="285750" indent="-285750">
              <a:buFont typeface="Arial" panose="020B0604020202020204" pitchFamily="34" charset="0"/>
              <a:buChar char="•"/>
            </a:pPr>
            <a:r>
              <a:rPr lang="en-GB" sz="2000" dirty="0">
                <a:solidFill>
                  <a:prstClr val="white"/>
                </a:solidFill>
              </a:rPr>
              <a:t>Cycle safety</a:t>
            </a:r>
          </a:p>
          <a:p>
            <a:pPr marL="285750" indent="-285750">
              <a:buFont typeface="Arial" panose="020B0604020202020204" pitchFamily="34" charset="0"/>
              <a:buChar char="•"/>
            </a:pPr>
            <a:r>
              <a:rPr lang="en-GB" sz="2000" dirty="0">
                <a:solidFill>
                  <a:prstClr val="white"/>
                </a:solidFill>
              </a:rPr>
              <a:t>Risky behaviour</a:t>
            </a:r>
          </a:p>
        </p:txBody>
      </p:sp>
      <p:sp>
        <p:nvSpPr>
          <p:cNvPr id="7" name="Rectangle 6"/>
          <p:cNvSpPr/>
          <p:nvPr/>
        </p:nvSpPr>
        <p:spPr>
          <a:xfrm>
            <a:off x="0" y="411511"/>
            <a:ext cx="4675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 name="TextBox 11"/>
          <p:cNvSpPr txBox="1"/>
          <p:nvPr/>
        </p:nvSpPr>
        <p:spPr>
          <a:xfrm>
            <a:off x="539552" y="375505"/>
            <a:ext cx="7488832" cy="646331"/>
          </a:xfrm>
          <a:prstGeom prst="rect">
            <a:avLst/>
          </a:prstGeom>
          <a:noFill/>
        </p:spPr>
        <p:txBody>
          <a:bodyPr wrap="square" rtlCol="0">
            <a:spAutoFit/>
          </a:bodyPr>
          <a:lstStyle/>
          <a:p>
            <a:r>
              <a:rPr lang="en-GB" sz="3600" b="1" dirty="0">
                <a:solidFill>
                  <a:schemeClr val="bg1"/>
                </a:solidFill>
                <a:latin typeface="Calibri" panose="020F0502020204030204" pitchFamily="34" charset="0"/>
              </a:rPr>
              <a:t>Upper Key Stage 2</a:t>
            </a:r>
          </a:p>
        </p:txBody>
      </p:sp>
    </p:spTree>
    <p:extLst>
      <p:ext uri="{BB962C8B-B14F-4D97-AF65-F5344CB8AC3E}">
        <p14:creationId xmlns:p14="http://schemas.microsoft.com/office/powerpoint/2010/main" val="2830444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1529665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quarter" idx="13"/>
          </p:nvPr>
        </p:nvSpPr>
        <p:spPr/>
        <p:txBody>
          <a:bodyPr/>
          <a:lstStyle/>
          <a:p>
            <a:endParaRPr lang="en-GB" dirty="0"/>
          </a:p>
        </p:txBody>
      </p:sp>
      <p:sp>
        <p:nvSpPr>
          <p:cNvPr id="4" name="Content Placeholder 3"/>
          <p:cNvSpPr>
            <a:spLocks noGrp="1"/>
          </p:cNvSpPr>
          <p:nvPr>
            <p:ph sz="quarter" idx="14"/>
          </p:nvPr>
        </p:nvSpPr>
        <p:spPr/>
        <p:txBody>
          <a:bodyPr/>
          <a:lstStyle/>
          <a:p>
            <a:endParaRPr lang="en-GB" dirty="0"/>
          </a:p>
        </p:txBody>
      </p:sp>
      <p:sp>
        <p:nvSpPr>
          <p:cNvPr id="5" name="Rectangle 4"/>
          <p:cNvSpPr/>
          <p:nvPr/>
        </p:nvSpPr>
        <p:spPr>
          <a:xfrm>
            <a:off x="1528" y="0"/>
            <a:ext cx="9142472"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
                <a:srgbClr val="FDB603"/>
              </a:buClr>
              <a:buSzTx/>
              <a:buFont typeface="Wingdings" panose="05000000000000000000" pitchFamily="2" charset="2"/>
              <a:buChar char="q"/>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
                <a:srgbClr val="FDB603"/>
              </a:buClr>
              <a:buSzTx/>
              <a:buFont typeface="Wingdings" panose="05000000000000000000" pitchFamily="2" charset="2"/>
              <a:buChar char="q"/>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
                <a:srgbClr val="FDB603"/>
              </a:buClr>
              <a:buSzTx/>
              <a:buFont typeface="Wingdings" panose="05000000000000000000" pitchFamily="2" charset="2"/>
              <a:buChar char="q"/>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
                <a:srgbClr val="FDB603"/>
              </a:buClr>
              <a:buSzTx/>
              <a:buFont typeface="Wingdings" panose="05000000000000000000" pitchFamily="2" charset="2"/>
              <a:buChar char="q"/>
              <a:tabLst/>
              <a:defRPr/>
            </a:pP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These events do not happen every day</a:t>
            </a:r>
          </a:p>
          <a:p>
            <a:pPr marL="457200" marR="0" lvl="0" indent="-457200" algn="l" defTabSz="914400" rtl="0" eaLnBrk="1" fontAlgn="auto" latinLnBrk="0" hangingPunct="1">
              <a:lnSpc>
                <a:spcPct val="100000"/>
              </a:lnSpc>
              <a:spcBef>
                <a:spcPts val="0"/>
              </a:spcBef>
              <a:spcAft>
                <a:spcPts val="0"/>
              </a:spcAft>
              <a:buClr>
                <a:srgbClr val="FDB603"/>
              </a:buClr>
              <a:buSzTx/>
              <a:buFont typeface="Wingdings" panose="05000000000000000000" pitchFamily="2" charset="2"/>
              <a:buChar char="q"/>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
                <a:srgbClr val="FDB603"/>
              </a:buClr>
              <a:buSzTx/>
              <a:buFont typeface="Wingdings" panose="05000000000000000000" pitchFamily="2" charset="2"/>
              <a:buChar char="q"/>
              <a:tabLst/>
              <a:defRPr/>
            </a:pP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But we do all need to be aware of the dangers so that we can protect all children.</a:t>
            </a:r>
          </a:p>
          <a:p>
            <a:pPr marL="457200" marR="0" lvl="0" indent="-457200" algn="l" defTabSz="914400" rtl="0" eaLnBrk="1" fontAlgn="auto" latinLnBrk="0" hangingPunct="1">
              <a:lnSpc>
                <a:spcPct val="100000"/>
              </a:lnSpc>
              <a:spcBef>
                <a:spcPts val="0"/>
              </a:spcBef>
              <a:spcAft>
                <a:spcPts val="0"/>
              </a:spcAft>
              <a:buClr>
                <a:srgbClr val="FDB603"/>
              </a:buClr>
              <a:buSzTx/>
              <a:buFont typeface="Wingdings" panose="05000000000000000000" pitchFamily="2" charset="2"/>
              <a:buChar char="q"/>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
                <a:srgbClr val="FDB603"/>
              </a:buClr>
              <a:buSzTx/>
              <a:buFont typeface="Wingdings" panose="05000000000000000000" pitchFamily="2" charset="2"/>
              <a:buChar char="q"/>
              <a:tabLst/>
              <a:defRPr/>
            </a:pP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We also need to teach our children how to keep themselves safe</a:t>
            </a:r>
          </a:p>
          <a:p>
            <a:pPr marL="0" marR="0" lvl="0" indent="0" algn="l" defTabSz="914400" rtl="0" eaLnBrk="1" fontAlgn="auto" latinLnBrk="0" hangingPunct="1">
              <a:lnSpc>
                <a:spcPct val="100000"/>
              </a:lnSpc>
              <a:spcBef>
                <a:spcPts val="0"/>
              </a:spcBef>
              <a:spcAft>
                <a:spcPts val="0"/>
              </a:spcAft>
              <a:buClr>
                <a:srgbClr val="FDB603"/>
              </a:buClr>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
                <a:srgbClr val="FDB603"/>
              </a:buClr>
              <a:buSzTx/>
              <a:buFont typeface="Wingdings" panose="05000000000000000000" pitchFamily="2" charset="2"/>
              <a:buChar char="q"/>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Rectangle 6"/>
          <p:cNvSpPr/>
          <p:nvPr/>
        </p:nvSpPr>
        <p:spPr>
          <a:xfrm>
            <a:off x="0" y="411511"/>
            <a:ext cx="4675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11"/>
          <p:cNvSpPr txBox="1"/>
          <p:nvPr/>
        </p:nvSpPr>
        <p:spPr>
          <a:xfrm>
            <a:off x="539552" y="375507"/>
            <a:ext cx="74888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Keeping your child safe</a:t>
            </a:r>
          </a:p>
        </p:txBody>
      </p:sp>
    </p:spTree>
    <p:extLst>
      <p:ext uri="{BB962C8B-B14F-4D97-AF65-F5344CB8AC3E}">
        <p14:creationId xmlns:p14="http://schemas.microsoft.com/office/powerpoint/2010/main" val="3812544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quarter" idx="13"/>
          </p:nvPr>
        </p:nvSpPr>
        <p:spPr/>
        <p:txBody>
          <a:bodyPr/>
          <a:lstStyle/>
          <a:p>
            <a:endParaRPr lang="en-GB" dirty="0"/>
          </a:p>
        </p:txBody>
      </p:sp>
      <p:sp>
        <p:nvSpPr>
          <p:cNvPr id="4" name="Content Placeholder 3"/>
          <p:cNvSpPr>
            <a:spLocks noGrp="1"/>
          </p:cNvSpPr>
          <p:nvPr>
            <p:ph sz="quarter" idx="14"/>
          </p:nvPr>
        </p:nvSpPr>
        <p:spPr/>
        <p:txBody>
          <a:bodyPr/>
          <a:lstStyle/>
          <a:p>
            <a:endParaRPr lang="en-GB" dirty="0"/>
          </a:p>
        </p:txBody>
      </p:sp>
      <p:sp>
        <p:nvSpPr>
          <p:cNvPr id="5" name="Rectangle 4"/>
          <p:cNvSpPr/>
          <p:nvPr/>
        </p:nvSpPr>
        <p:spPr>
          <a:xfrm>
            <a:off x="0" y="0"/>
            <a:ext cx="9142472"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7" name="Rectangle 6"/>
          <p:cNvSpPr/>
          <p:nvPr/>
        </p:nvSpPr>
        <p:spPr>
          <a:xfrm>
            <a:off x="0" y="411511"/>
            <a:ext cx="4675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008" y="121220"/>
            <a:ext cx="4104456" cy="494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547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flipV="1">
            <a:off x="628650" y="431229"/>
            <a:ext cx="7886700" cy="34289"/>
          </a:xfrm>
        </p:spPr>
        <p:txBody>
          <a:bodyPr>
            <a:normAutofit fontScale="90000"/>
          </a:bodyPr>
          <a:lstStyle/>
          <a:p>
            <a:endParaRPr lang="en-GB" sz="800" dirty="0"/>
          </a:p>
        </p:txBody>
      </p:sp>
      <p:sp>
        <p:nvSpPr>
          <p:cNvPr id="10" name="TextBox 9"/>
          <p:cNvSpPr txBox="1"/>
          <p:nvPr/>
        </p:nvSpPr>
        <p:spPr>
          <a:xfrm>
            <a:off x="539552" y="375507"/>
            <a:ext cx="86044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Will this be scary?</a:t>
            </a:r>
          </a:p>
        </p:txBody>
      </p:sp>
      <p:pic>
        <p:nvPicPr>
          <p:cNvPr id="11266" name="Picture 2" descr="Image result for 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491630"/>
            <a:ext cx="3888432" cy="291817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411511"/>
            <a:ext cx="4675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30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 name="TextBox 6"/>
          <p:cNvSpPr txBox="1"/>
          <p:nvPr/>
        </p:nvSpPr>
        <p:spPr>
          <a:xfrm>
            <a:off x="539552" y="375507"/>
            <a:ext cx="86044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Who started the PANTS project?</a:t>
            </a:r>
          </a:p>
        </p:txBody>
      </p:sp>
      <p:sp>
        <p:nvSpPr>
          <p:cNvPr id="8" name="Rectangle 7"/>
          <p:cNvSpPr/>
          <p:nvPr/>
        </p:nvSpPr>
        <p:spPr>
          <a:xfrm>
            <a:off x="0" y="411511"/>
            <a:ext cx="4675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Image result for nspc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1131590"/>
            <a:ext cx="3312368" cy="81297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p:cNvSpPr>
            <a:spLocks noGrp="1"/>
          </p:cNvSpPr>
          <p:nvPr>
            <p:ph idx="1"/>
          </p:nvPr>
        </p:nvSpPr>
        <p:spPr>
          <a:xfrm>
            <a:off x="539552" y="2067694"/>
            <a:ext cx="7886700" cy="2637037"/>
          </a:xfrm>
        </p:spPr>
        <p:txBody>
          <a:bodyPr>
            <a:noAutofit/>
          </a:bodyPr>
          <a:lstStyle/>
          <a:p>
            <a:pPr marL="0" indent="0">
              <a:buNone/>
            </a:pPr>
            <a:r>
              <a:rPr lang="en-GB" sz="2400" dirty="0">
                <a:solidFill>
                  <a:schemeClr val="bg1"/>
                </a:solidFill>
              </a:rPr>
              <a:t>They provide:</a:t>
            </a:r>
          </a:p>
          <a:p>
            <a:pPr>
              <a:buFontTx/>
              <a:buChar char="-"/>
            </a:pPr>
            <a:r>
              <a:rPr lang="en-GB" sz="2400" dirty="0">
                <a:solidFill>
                  <a:schemeClr val="bg1"/>
                </a:solidFill>
              </a:rPr>
              <a:t>Lessons plans</a:t>
            </a:r>
          </a:p>
          <a:p>
            <a:pPr>
              <a:buFontTx/>
              <a:buChar char="-"/>
            </a:pPr>
            <a:r>
              <a:rPr lang="en-GB" sz="2400" dirty="0">
                <a:solidFill>
                  <a:schemeClr val="bg1"/>
                </a:solidFill>
              </a:rPr>
              <a:t>Resources</a:t>
            </a:r>
          </a:p>
          <a:p>
            <a:pPr>
              <a:buFontTx/>
              <a:buChar char="-"/>
            </a:pPr>
            <a:r>
              <a:rPr lang="en-GB" sz="2400" dirty="0">
                <a:solidFill>
                  <a:schemeClr val="bg1"/>
                </a:solidFill>
              </a:rPr>
              <a:t>Guidance </a:t>
            </a:r>
          </a:p>
          <a:p>
            <a:pPr>
              <a:buFontTx/>
              <a:buChar char="-"/>
            </a:pPr>
            <a:r>
              <a:rPr lang="en-GB" sz="2400" dirty="0">
                <a:solidFill>
                  <a:schemeClr val="bg1"/>
                </a:solidFill>
              </a:rPr>
              <a:t>Training</a:t>
            </a:r>
          </a:p>
          <a:p>
            <a:pPr>
              <a:buFontTx/>
              <a:buChar char="-"/>
            </a:pPr>
            <a:endParaRPr lang="en-GB" sz="2400" dirty="0">
              <a:solidFill>
                <a:schemeClr val="bg1"/>
              </a:solidFill>
            </a:endParaRPr>
          </a:p>
          <a:p>
            <a:pPr marL="0" indent="0">
              <a:buNone/>
            </a:pPr>
            <a:r>
              <a:rPr lang="en-GB" sz="2400" dirty="0">
                <a:solidFill>
                  <a:schemeClr val="bg1"/>
                </a:solidFill>
              </a:rPr>
              <a:t>So that we can deliver this important message to our children. </a:t>
            </a:r>
          </a:p>
        </p:txBody>
      </p:sp>
    </p:spTree>
    <p:extLst>
      <p:ext uri="{BB962C8B-B14F-4D97-AF65-F5344CB8AC3E}">
        <p14:creationId xmlns:p14="http://schemas.microsoft.com/office/powerpoint/2010/main" val="2730381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TextBox 4"/>
          <p:cNvSpPr txBox="1"/>
          <p:nvPr/>
        </p:nvSpPr>
        <p:spPr>
          <a:xfrm>
            <a:off x="539552" y="375507"/>
            <a:ext cx="86044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PANTS lessons for children</a:t>
            </a:r>
          </a:p>
        </p:txBody>
      </p:sp>
      <p:sp>
        <p:nvSpPr>
          <p:cNvPr id="6" name="Rectangle 5"/>
          <p:cNvSpPr/>
          <p:nvPr/>
        </p:nvSpPr>
        <p:spPr>
          <a:xfrm>
            <a:off x="0" y="411511"/>
            <a:ext cx="4675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Content Placeholder 6"/>
          <p:cNvSpPr>
            <a:spLocks noGrp="1"/>
          </p:cNvSpPr>
          <p:nvPr>
            <p:ph idx="1"/>
          </p:nvPr>
        </p:nvSpPr>
        <p:spPr>
          <a:xfrm>
            <a:off x="552106" y="1021838"/>
            <a:ext cx="8484390" cy="3998184"/>
          </a:xfrm>
        </p:spPr>
        <p:txBody>
          <a:bodyPr>
            <a:normAutofit lnSpcReduction="10000"/>
          </a:bodyPr>
          <a:lstStyle/>
          <a:p>
            <a:pPr marL="0" indent="0">
              <a:buNone/>
            </a:pPr>
            <a:r>
              <a:rPr lang="en-GB" sz="2600" dirty="0">
                <a:solidFill>
                  <a:schemeClr val="bg1"/>
                </a:solidFill>
                <a:latin typeface="Calibri" panose="020F0502020204030204" pitchFamily="34" charset="0"/>
              </a:rPr>
              <a:t>By the end of the lessons the children will be able to:</a:t>
            </a:r>
          </a:p>
          <a:p>
            <a:endParaRPr lang="en-GB" sz="2600" dirty="0">
              <a:solidFill>
                <a:schemeClr val="bg1"/>
              </a:solidFill>
              <a:latin typeface="Calibri" panose="020F0502020204030204" pitchFamily="34" charset="0"/>
            </a:endParaRPr>
          </a:p>
          <a:p>
            <a:r>
              <a:rPr lang="en-GB" sz="2600" dirty="0">
                <a:solidFill>
                  <a:schemeClr val="bg1"/>
                </a:solidFill>
                <a:latin typeface="Calibri" panose="020F0502020204030204" pitchFamily="34" charset="0"/>
              </a:rPr>
              <a:t>Understand the Underwear Rule and Talk PANTS</a:t>
            </a:r>
          </a:p>
          <a:p>
            <a:r>
              <a:rPr lang="en-GB" sz="2600" dirty="0">
                <a:solidFill>
                  <a:schemeClr val="bg1"/>
                </a:solidFill>
                <a:latin typeface="Calibri" panose="020F0502020204030204" pitchFamily="34" charset="0"/>
              </a:rPr>
              <a:t>Name body parts and know which parts should be private</a:t>
            </a:r>
          </a:p>
          <a:p>
            <a:r>
              <a:rPr lang="en-GB" sz="2600" dirty="0">
                <a:solidFill>
                  <a:schemeClr val="bg1"/>
                </a:solidFill>
                <a:latin typeface="Calibri" panose="020F0502020204030204" pitchFamily="34" charset="0"/>
              </a:rPr>
              <a:t>Know the difference between appropriate and inappropriate touch and understand that  they have the right to say ‘no’ to unwanted touch – even to a family member or someone they know or love.</a:t>
            </a:r>
          </a:p>
          <a:p>
            <a:r>
              <a:rPr lang="en-GB" sz="2600" dirty="0">
                <a:solidFill>
                  <a:schemeClr val="bg1"/>
                </a:solidFill>
                <a:latin typeface="Calibri" panose="020F0502020204030204" pitchFamily="34" charset="0"/>
              </a:rPr>
              <a:t>Start thinking about who they trust and who they can ask for help.</a:t>
            </a:r>
          </a:p>
          <a:p>
            <a:endParaRPr lang="en-GB" dirty="0"/>
          </a:p>
        </p:txBody>
      </p:sp>
    </p:spTree>
    <p:extLst>
      <p:ext uri="{BB962C8B-B14F-4D97-AF65-F5344CB8AC3E}">
        <p14:creationId xmlns:p14="http://schemas.microsoft.com/office/powerpoint/2010/main" val="866839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0"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39185" t="38125" r="22958" b="33906"/>
          <a:stretch/>
        </p:blipFill>
        <p:spPr bwMode="auto">
          <a:xfrm>
            <a:off x="11484769" y="8718444"/>
            <a:ext cx="4499429" cy="2598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987575"/>
            <a:ext cx="9144000" cy="57606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539552" y="339503"/>
            <a:ext cx="7488832" cy="646331"/>
          </a:xfrm>
          <a:prstGeom prst="rect">
            <a:avLst/>
          </a:prstGeom>
          <a:noFill/>
        </p:spPr>
        <p:txBody>
          <a:bodyPr wrap="square" rtlCol="0">
            <a:spAutoFit/>
          </a:bodyPr>
          <a:lstStyle/>
          <a:p>
            <a:r>
              <a:rPr lang="en-GB" sz="3600" b="1" dirty="0">
                <a:solidFill>
                  <a:schemeClr val="bg1"/>
                </a:solidFill>
                <a:latin typeface="Calibri" panose="020F0502020204030204" pitchFamily="34" charset="0"/>
              </a:rPr>
              <a:t>Focus for today’s workshop: </a:t>
            </a:r>
          </a:p>
        </p:txBody>
      </p:sp>
      <p:sp>
        <p:nvSpPr>
          <p:cNvPr id="27" name="Rectangle 26"/>
          <p:cNvSpPr/>
          <p:nvPr/>
        </p:nvSpPr>
        <p:spPr>
          <a:xfrm>
            <a:off x="-1" y="411511"/>
            <a:ext cx="460375" cy="574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TextBox 3"/>
          <p:cNvSpPr txBox="1"/>
          <p:nvPr/>
        </p:nvSpPr>
        <p:spPr>
          <a:xfrm>
            <a:off x="606490" y="985833"/>
            <a:ext cx="8230246" cy="2677656"/>
          </a:xfrm>
          <a:prstGeom prst="rect">
            <a:avLst/>
          </a:prstGeom>
          <a:noFill/>
        </p:spPr>
        <p:txBody>
          <a:bodyPr wrap="square" rtlCol="0">
            <a:spAutoFit/>
          </a:bodyPr>
          <a:lstStyle/>
          <a:p>
            <a:pPr marL="285750" indent="-285750">
              <a:lnSpc>
                <a:spcPct val="150000"/>
              </a:lnSpc>
              <a:buClr>
                <a:srgbClr val="FCB504"/>
              </a:buClr>
              <a:buFont typeface="Wingdings" panose="05000000000000000000" pitchFamily="2" charset="2"/>
              <a:buChar char="q"/>
            </a:pPr>
            <a:r>
              <a:rPr lang="en-GB" sz="2800" dirty="0">
                <a:solidFill>
                  <a:schemeClr val="bg1"/>
                </a:solidFill>
                <a:latin typeface="Calibri" panose="020F0502020204030204" pitchFamily="34" charset="0"/>
                <a:ea typeface="Tahoma" panose="020B0604030504040204" pitchFamily="34" charset="0"/>
                <a:cs typeface="Arial" panose="020B0604020202020204" pitchFamily="34" charset="0"/>
              </a:rPr>
              <a:t>Looking at the school’s safeguarding curriculum.</a:t>
            </a:r>
          </a:p>
          <a:p>
            <a:pPr marL="285750" indent="-285750">
              <a:lnSpc>
                <a:spcPct val="150000"/>
              </a:lnSpc>
              <a:buClr>
                <a:srgbClr val="FCB504"/>
              </a:buClr>
              <a:buFont typeface="Wingdings" panose="05000000000000000000" pitchFamily="2" charset="2"/>
              <a:buChar char="q"/>
            </a:pPr>
            <a:r>
              <a:rPr lang="en-GB" sz="2800" dirty="0">
                <a:solidFill>
                  <a:schemeClr val="bg1"/>
                </a:solidFill>
                <a:latin typeface="Calibri" panose="020F0502020204030204" pitchFamily="34" charset="0"/>
                <a:ea typeface="Tahoma" panose="020B0604030504040204" pitchFamily="34" charset="0"/>
                <a:cs typeface="Arial" panose="020B0604020202020204" pitchFamily="34" charset="0"/>
              </a:rPr>
              <a:t>Finding out how the school teaches children to keep themselves safe</a:t>
            </a:r>
          </a:p>
          <a:p>
            <a:pPr>
              <a:lnSpc>
                <a:spcPct val="150000"/>
              </a:lnSpc>
              <a:buClr>
                <a:srgbClr val="FCB504"/>
              </a:buClr>
            </a:pPr>
            <a:endParaRPr lang="en-GB" sz="2800" dirty="0">
              <a:solidFill>
                <a:schemeClr val="bg1"/>
              </a:solidFill>
              <a:latin typeface="Calibri" panose="020F050202020403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673435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08" y="2211710"/>
            <a:ext cx="9536044" cy="3096344"/>
          </a:xfrm>
        </p:spPr>
        <p:txBody>
          <a:bodyPr>
            <a:noAutofit/>
          </a:bodyPr>
          <a:lstStyle/>
          <a:p>
            <a:pPr algn="l"/>
            <a:r>
              <a:rPr lang="en-GB" sz="2400" dirty="0">
                <a:solidFill>
                  <a:schemeClr val="bg1"/>
                </a:solidFill>
                <a:latin typeface="Calibri" panose="020F0502020204030204" pitchFamily="34" charset="0"/>
              </a:rPr>
              <a:t>We will be sharing this slogan, My Body, My Rules.</a:t>
            </a:r>
            <a:br>
              <a:rPr lang="en-GB" sz="2400" dirty="0">
                <a:solidFill>
                  <a:schemeClr val="bg1"/>
                </a:solidFill>
                <a:latin typeface="Calibri" panose="020F0502020204030204" pitchFamily="34" charset="0"/>
              </a:rPr>
            </a:br>
            <a:r>
              <a:rPr lang="en-GB" sz="2400" dirty="0">
                <a:solidFill>
                  <a:schemeClr val="bg1"/>
                </a:solidFill>
                <a:latin typeface="Calibri" panose="020F0502020204030204" pitchFamily="34" charset="0"/>
              </a:rPr>
              <a:t/>
            </a:r>
            <a:br>
              <a:rPr lang="en-GB" sz="2400" dirty="0">
                <a:solidFill>
                  <a:schemeClr val="bg1"/>
                </a:solidFill>
                <a:latin typeface="Calibri" panose="020F0502020204030204" pitchFamily="34" charset="0"/>
              </a:rPr>
            </a:br>
            <a:r>
              <a:rPr lang="en-GB" sz="2400" dirty="0">
                <a:solidFill>
                  <a:schemeClr val="bg1"/>
                </a:solidFill>
                <a:latin typeface="Calibri" panose="020F0502020204030204" pitchFamily="34" charset="0"/>
              </a:rPr>
              <a:t>It is crucial that children know they have rights over their body to keep themselves safe. </a:t>
            </a:r>
            <a:br>
              <a:rPr lang="en-GB" sz="2400" dirty="0">
                <a:solidFill>
                  <a:schemeClr val="bg1"/>
                </a:solidFill>
                <a:latin typeface="Calibri" panose="020F0502020204030204" pitchFamily="34" charset="0"/>
              </a:rPr>
            </a:br>
            <a:r>
              <a:rPr lang="en-GB" sz="2400" dirty="0">
                <a:solidFill>
                  <a:schemeClr val="bg1"/>
                </a:solidFill>
                <a:latin typeface="Calibri" panose="020F0502020204030204" pitchFamily="34" charset="0"/>
              </a:rPr>
              <a:t/>
            </a:r>
            <a:br>
              <a:rPr lang="en-GB" sz="2400" dirty="0">
                <a:solidFill>
                  <a:schemeClr val="bg1"/>
                </a:solidFill>
                <a:latin typeface="Calibri" panose="020F0502020204030204" pitchFamily="34" charset="0"/>
              </a:rPr>
            </a:br>
            <a:r>
              <a:rPr lang="en-GB" sz="2400" dirty="0">
                <a:solidFill>
                  <a:schemeClr val="bg1"/>
                </a:solidFill>
                <a:latin typeface="Calibri" panose="020F0502020204030204" pitchFamily="34" charset="0"/>
              </a:rPr>
              <a:t>Recently we listen to the news and hear reports of historic &amp; more recent cases of children being mistreated.</a:t>
            </a:r>
            <a:r>
              <a:rPr lang="en-GB" sz="2000" dirty="0">
                <a:latin typeface="Calibri" panose="020F0502020204030204" pitchFamily="34" charset="0"/>
              </a:rPr>
              <a:t/>
            </a:r>
            <a:br>
              <a:rPr lang="en-GB" sz="2000" dirty="0">
                <a:latin typeface="Calibri" panose="020F0502020204030204" pitchFamily="34" charset="0"/>
              </a:rPr>
            </a:br>
            <a:endParaRPr lang="en-GB" sz="2000" dirty="0">
              <a:latin typeface="Calibri" panose="020F0502020204030204" pitchFamily="34" charset="0"/>
            </a:endParaRPr>
          </a:p>
        </p:txBody>
      </p:sp>
      <p:pic>
        <p:nvPicPr>
          <p:cNvPr id="5" name="Picture 4"/>
          <p:cNvPicPr>
            <a:picLocks noChangeAspect="1"/>
          </p:cNvPicPr>
          <p:nvPr/>
        </p:nvPicPr>
        <p:blipFill>
          <a:blip r:embed="rId3"/>
          <a:stretch>
            <a:fillRect/>
          </a:stretch>
        </p:blipFill>
        <p:spPr>
          <a:xfrm>
            <a:off x="251520" y="-3341"/>
            <a:ext cx="8779001" cy="20941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809366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8" name="TextBox 7"/>
          <p:cNvSpPr txBox="1"/>
          <p:nvPr/>
        </p:nvSpPr>
        <p:spPr>
          <a:xfrm>
            <a:off x="539552" y="375507"/>
            <a:ext cx="86044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Support for parents</a:t>
            </a:r>
          </a:p>
        </p:txBody>
      </p:sp>
      <p:sp>
        <p:nvSpPr>
          <p:cNvPr id="9" name="Rectangle 8"/>
          <p:cNvSpPr/>
          <p:nvPr/>
        </p:nvSpPr>
        <p:spPr>
          <a:xfrm>
            <a:off x="0" y="411511"/>
            <a:ext cx="4675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a:srcRect l="18640" t="22001" r="20107" b="34600"/>
          <a:stretch/>
        </p:blipFill>
        <p:spPr>
          <a:xfrm>
            <a:off x="233772" y="1021838"/>
            <a:ext cx="3938180" cy="2232248"/>
          </a:xfrm>
          <a:prstGeom prst="rect">
            <a:avLst/>
          </a:prstGeom>
        </p:spPr>
      </p:pic>
      <p:pic>
        <p:nvPicPr>
          <p:cNvPr id="3" name="Picture 2"/>
          <p:cNvPicPr>
            <a:picLocks noChangeAspect="1"/>
          </p:cNvPicPr>
          <p:nvPr/>
        </p:nvPicPr>
        <p:blipFill rotWithShape="1">
          <a:blip r:embed="rId4"/>
          <a:srcRect l="721" t="13601" r="721" b="31800"/>
          <a:stretch/>
        </p:blipFill>
        <p:spPr>
          <a:xfrm>
            <a:off x="4322090" y="893836"/>
            <a:ext cx="4426375" cy="1961689"/>
          </a:xfrm>
          <a:prstGeom prst="rect">
            <a:avLst/>
          </a:prstGeom>
        </p:spPr>
      </p:pic>
      <p:pic>
        <p:nvPicPr>
          <p:cNvPr id="4" name="Picture 3"/>
          <p:cNvPicPr>
            <a:picLocks noChangeAspect="1"/>
          </p:cNvPicPr>
          <p:nvPr/>
        </p:nvPicPr>
        <p:blipFill rotWithShape="1">
          <a:blip r:embed="rId5"/>
          <a:srcRect l="4081" t="15001" r="1842" b="37400"/>
          <a:stretch/>
        </p:blipFill>
        <p:spPr>
          <a:xfrm>
            <a:off x="4322090" y="3147814"/>
            <a:ext cx="4498383" cy="1820774"/>
          </a:xfrm>
          <a:prstGeom prst="rect">
            <a:avLst/>
          </a:prstGeom>
        </p:spPr>
      </p:pic>
      <p:pic>
        <p:nvPicPr>
          <p:cNvPr id="5" name="Picture 4"/>
          <p:cNvPicPr>
            <a:picLocks noChangeAspect="1"/>
          </p:cNvPicPr>
          <p:nvPr/>
        </p:nvPicPr>
        <p:blipFill rotWithShape="1">
          <a:blip r:embed="rId6"/>
          <a:srcRect l="11921" t="17801" r="4080" b="26200"/>
          <a:stretch/>
        </p:blipFill>
        <p:spPr>
          <a:xfrm>
            <a:off x="571551" y="3309562"/>
            <a:ext cx="3352377" cy="1787935"/>
          </a:xfrm>
          <a:prstGeom prst="rect">
            <a:avLst/>
          </a:prstGeom>
        </p:spPr>
      </p:pic>
    </p:spTree>
    <p:extLst>
      <p:ext uri="{BB962C8B-B14F-4D97-AF65-F5344CB8AC3E}">
        <p14:creationId xmlns:p14="http://schemas.microsoft.com/office/powerpoint/2010/main" val="3566862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8" name="TextBox 7"/>
          <p:cNvSpPr txBox="1"/>
          <p:nvPr/>
        </p:nvSpPr>
        <p:spPr>
          <a:xfrm>
            <a:off x="539552" y="375507"/>
            <a:ext cx="86044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What would you say?</a:t>
            </a:r>
          </a:p>
        </p:txBody>
      </p:sp>
      <p:sp>
        <p:nvSpPr>
          <p:cNvPr id="9" name="Rectangle 8"/>
          <p:cNvSpPr/>
          <p:nvPr/>
        </p:nvSpPr>
        <p:spPr>
          <a:xfrm>
            <a:off x="0" y="411511"/>
            <a:ext cx="4675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539552" y="1084895"/>
            <a:ext cx="324781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Is it “bad” to be naked? </a:t>
            </a:r>
          </a:p>
        </p:txBody>
      </p:sp>
      <p:sp>
        <p:nvSpPr>
          <p:cNvPr id="4" name="Rectangle 3"/>
          <p:cNvSpPr/>
          <p:nvPr/>
        </p:nvSpPr>
        <p:spPr>
          <a:xfrm>
            <a:off x="467544" y="1769636"/>
            <a:ext cx="741682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Why would someone want to touch me under my pants</a:t>
            </a: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6" name="Rectangle 5"/>
          <p:cNvSpPr/>
          <p:nvPr/>
        </p:nvSpPr>
        <p:spPr>
          <a:xfrm>
            <a:off x="483584" y="2479317"/>
            <a:ext cx="856895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Am I allowed to say “No” to a kiss or a hug from a family member or refuse to sit on their lap? </a:t>
            </a:r>
          </a:p>
        </p:txBody>
      </p:sp>
      <p:sp>
        <p:nvSpPr>
          <p:cNvPr id="10" name="Rectangle 9"/>
          <p:cNvSpPr/>
          <p:nvPr/>
        </p:nvSpPr>
        <p:spPr>
          <a:xfrm>
            <a:off x="455540" y="3562783"/>
            <a:ext cx="4995214" cy="47000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What if someone I know touches me?</a:t>
            </a:r>
          </a:p>
        </p:txBody>
      </p:sp>
      <p:sp>
        <p:nvSpPr>
          <p:cNvPr id="11" name="Rectangle 10"/>
          <p:cNvSpPr/>
          <p:nvPr/>
        </p:nvSpPr>
        <p:spPr>
          <a:xfrm>
            <a:off x="455540" y="4389329"/>
            <a:ext cx="5473678" cy="47000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Does it matter what colour my pants are?</a:t>
            </a: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0945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quarter" idx="4294967295"/>
          </p:nvPr>
        </p:nvSpPr>
        <p:spPr>
          <a:xfrm>
            <a:off x="609600" y="1352552"/>
            <a:ext cx="3886200" cy="3268624"/>
          </a:xfrm>
          <a:prstGeom prst="rect">
            <a:avLst/>
          </a:prstGeom>
        </p:spPr>
        <p:txBody>
          <a:bodyPr/>
          <a:lstStyle/>
          <a:p>
            <a:endParaRPr lang="en-GB" dirty="0"/>
          </a:p>
        </p:txBody>
      </p:sp>
      <p:sp>
        <p:nvSpPr>
          <p:cNvPr id="4" name="Content Placeholder 3"/>
          <p:cNvSpPr>
            <a:spLocks noGrp="1"/>
          </p:cNvSpPr>
          <p:nvPr>
            <p:ph sz="quarter" idx="4294967295"/>
          </p:nvPr>
        </p:nvSpPr>
        <p:spPr>
          <a:xfrm>
            <a:off x="4844901" y="1352550"/>
            <a:ext cx="3886200" cy="3268625"/>
          </a:xfrm>
          <a:prstGeom prst="rect">
            <a:avLst/>
          </a:prstGeom>
        </p:spPr>
        <p:txBody>
          <a:bodyPr/>
          <a:lstStyle/>
          <a:p>
            <a:endParaRPr lang="en-GB" dirty="0"/>
          </a:p>
        </p:txBody>
      </p:sp>
      <p:sp>
        <p:nvSpPr>
          <p:cNvPr id="5" name="Rectangle 4"/>
          <p:cNvSpPr/>
          <p:nvPr/>
        </p:nvSpPr>
        <p:spPr>
          <a:xfrm>
            <a:off x="0" y="0"/>
            <a:ext cx="9142472"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2400" dirty="0">
              <a:solidFill>
                <a:prstClr val="white"/>
              </a:solidFill>
            </a:endParaRPr>
          </a:p>
          <a:p>
            <a:pPr marL="285750" indent="-285750">
              <a:buFont typeface="Arial" panose="020B0604020202020204" pitchFamily="34" charset="0"/>
              <a:buChar char="•"/>
            </a:pPr>
            <a:endParaRPr lang="en-GB" sz="2400" dirty="0">
              <a:solidFill>
                <a:prstClr val="white"/>
              </a:solidFill>
            </a:endParaRPr>
          </a:p>
          <a:p>
            <a:pPr marL="285750" indent="-285750">
              <a:buFont typeface="Arial" panose="020B0604020202020204" pitchFamily="34" charset="0"/>
              <a:buChar char="•"/>
            </a:pPr>
            <a:endParaRPr lang="en-GB" sz="2400" dirty="0">
              <a:solidFill>
                <a:prstClr val="white"/>
              </a:solidFill>
            </a:endParaRPr>
          </a:p>
          <a:p>
            <a:pPr marL="285750" indent="-285750">
              <a:buFont typeface="Arial" panose="020B0604020202020204" pitchFamily="34" charset="0"/>
              <a:buChar char="•"/>
            </a:pPr>
            <a:r>
              <a:rPr lang="en-GB" sz="3600" dirty="0">
                <a:solidFill>
                  <a:prstClr val="white"/>
                </a:solidFill>
              </a:rPr>
              <a:t>Online safety</a:t>
            </a:r>
          </a:p>
          <a:p>
            <a:pPr marL="285750" indent="-285750">
              <a:buFont typeface="Arial" panose="020B0604020202020204" pitchFamily="34" charset="0"/>
              <a:buChar char="•"/>
            </a:pPr>
            <a:r>
              <a:rPr lang="en-GB" sz="3600" dirty="0">
                <a:solidFill>
                  <a:prstClr val="white"/>
                </a:solidFill>
              </a:rPr>
              <a:t>Social media</a:t>
            </a:r>
          </a:p>
          <a:p>
            <a:pPr marL="285750" indent="-285750">
              <a:buFont typeface="Arial" panose="020B0604020202020204" pitchFamily="34" charset="0"/>
              <a:buChar char="•"/>
            </a:pPr>
            <a:r>
              <a:rPr lang="en-GB" sz="3600" dirty="0">
                <a:solidFill>
                  <a:prstClr val="white"/>
                </a:solidFill>
              </a:rPr>
              <a:t>Gaming</a:t>
            </a:r>
          </a:p>
          <a:p>
            <a:pPr marL="285750" indent="-285750">
              <a:buFont typeface="Arial" panose="020B0604020202020204" pitchFamily="34" charset="0"/>
              <a:buChar char="•"/>
            </a:pPr>
            <a:r>
              <a:rPr lang="en-GB" sz="3600" dirty="0">
                <a:solidFill>
                  <a:prstClr val="white"/>
                </a:solidFill>
              </a:rPr>
              <a:t>Addiction to gaming </a:t>
            </a:r>
          </a:p>
          <a:p>
            <a:endParaRPr lang="en-GB" sz="2000" dirty="0">
              <a:solidFill>
                <a:prstClr val="white"/>
              </a:solidFill>
            </a:endParaRPr>
          </a:p>
        </p:txBody>
      </p:sp>
      <p:sp>
        <p:nvSpPr>
          <p:cNvPr id="7" name="Rectangle 6"/>
          <p:cNvSpPr/>
          <p:nvPr/>
        </p:nvSpPr>
        <p:spPr>
          <a:xfrm>
            <a:off x="0" y="411511"/>
            <a:ext cx="4675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 name="TextBox 11"/>
          <p:cNvSpPr txBox="1"/>
          <p:nvPr/>
        </p:nvSpPr>
        <p:spPr>
          <a:xfrm>
            <a:off x="467544" y="303760"/>
            <a:ext cx="7488832" cy="646331"/>
          </a:xfrm>
          <a:prstGeom prst="rect">
            <a:avLst/>
          </a:prstGeom>
          <a:noFill/>
        </p:spPr>
        <p:txBody>
          <a:bodyPr wrap="square" rtlCol="0">
            <a:spAutoFit/>
          </a:bodyPr>
          <a:lstStyle/>
          <a:p>
            <a:r>
              <a:rPr lang="en-GB" sz="3600" b="1" dirty="0">
                <a:solidFill>
                  <a:schemeClr val="bg1"/>
                </a:solidFill>
                <a:latin typeface="Calibri" panose="020F0502020204030204" pitchFamily="34" charset="0"/>
              </a:rPr>
              <a:t>Next workshop: 19</a:t>
            </a:r>
            <a:r>
              <a:rPr lang="en-GB" sz="3600" b="1" baseline="30000" dirty="0">
                <a:solidFill>
                  <a:schemeClr val="bg1"/>
                </a:solidFill>
                <a:latin typeface="Calibri" panose="020F0502020204030204" pitchFamily="34" charset="0"/>
              </a:rPr>
              <a:t>th</a:t>
            </a:r>
            <a:r>
              <a:rPr lang="en-GB" sz="3600" b="1" dirty="0">
                <a:solidFill>
                  <a:schemeClr val="bg1"/>
                </a:solidFill>
                <a:latin typeface="Calibri" panose="020F0502020204030204" pitchFamily="34" charset="0"/>
              </a:rPr>
              <a:t> May </a:t>
            </a:r>
          </a:p>
        </p:txBody>
      </p:sp>
    </p:spTree>
    <p:extLst>
      <p:ext uri="{BB962C8B-B14F-4D97-AF65-F5344CB8AC3E}">
        <p14:creationId xmlns:p14="http://schemas.microsoft.com/office/powerpoint/2010/main" val="2567949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marL="0" indent="0">
              <a:buNone/>
            </a:pPr>
            <a:r>
              <a:rPr lang="en-GB" sz="5400">
                <a:solidFill>
                  <a:schemeClr val="bg1"/>
                </a:solidFill>
              </a:rPr>
              <a:t>20</a:t>
            </a:r>
            <a:r>
              <a:rPr lang="en-GB" sz="5400" baseline="30000">
                <a:solidFill>
                  <a:schemeClr val="bg1"/>
                </a:solidFill>
              </a:rPr>
              <a:t>th</a:t>
            </a:r>
            <a:r>
              <a:rPr lang="en-GB" sz="5400">
                <a:solidFill>
                  <a:schemeClr val="bg1"/>
                </a:solidFill>
              </a:rPr>
              <a:t> </a:t>
            </a:r>
            <a:r>
              <a:rPr lang="en-GB" sz="5400" dirty="0">
                <a:solidFill>
                  <a:schemeClr val="bg1"/>
                </a:solidFill>
              </a:rPr>
              <a:t>May</a:t>
            </a:r>
          </a:p>
          <a:p>
            <a:pPr marL="0" indent="0">
              <a:buNone/>
            </a:pPr>
            <a:r>
              <a:rPr lang="en-GB" sz="5400" dirty="0">
                <a:solidFill>
                  <a:schemeClr val="bg1"/>
                </a:solidFill>
              </a:rPr>
              <a:t>26</a:t>
            </a:r>
            <a:r>
              <a:rPr lang="en-GB" sz="5400" baseline="30000" dirty="0">
                <a:solidFill>
                  <a:schemeClr val="bg1"/>
                </a:solidFill>
              </a:rPr>
              <a:t>th</a:t>
            </a:r>
            <a:r>
              <a:rPr lang="en-GB" sz="5400" dirty="0">
                <a:solidFill>
                  <a:schemeClr val="bg1"/>
                </a:solidFill>
              </a:rPr>
              <a:t> May</a:t>
            </a:r>
          </a:p>
        </p:txBody>
      </p:sp>
      <p:sp>
        <p:nvSpPr>
          <p:cNvPr id="5" name="TextBox 4"/>
          <p:cNvSpPr txBox="1"/>
          <p:nvPr/>
        </p:nvSpPr>
        <p:spPr>
          <a:xfrm>
            <a:off x="539552" y="339503"/>
            <a:ext cx="81369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panose="020F0502020204030204"/>
                <a:ea typeface="+mn-ea"/>
                <a:cs typeface="+mn-cs"/>
              </a:rPr>
              <a:t>Future dates</a:t>
            </a:r>
          </a:p>
        </p:txBody>
      </p:sp>
      <p:sp>
        <p:nvSpPr>
          <p:cNvPr id="6" name="Rectangle 5"/>
          <p:cNvSpPr/>
          <p:nvPr/>
        </p:nvSpPr>
        <p:spPr>
          <a:xfrm>
            <a:off x="-1" y="411511"/>
            <a:ext cx="460375" cy="574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403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098" name="Picture 2" descr="Image result for 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131590"/>
            <a:ext cx="6840760" cy="38291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9552" y="339505"/>
            <a:ext cx="81369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panose="020F0502020204030204"/>
                <a:ea typeface="+mn-ea"/>
                <a:cs typeface="+mn-cs"/>
              </a:rPr>
              <a:t>Questions</a:t>
            </a:r>
          </a:p>
        </p:txBody>
      </p:sp>
      <p:sp>
        <p:nvSpPr>
          <p:cNvPr id="6" name="Rectangle 5"/>
          <p:cNvSpPr/>
          <p:nvPr/>
        </p:nvSpPr>
        <p:spPr>
          <a:xfrm>
            <a:off x="-1" y="411512"/>
            <a:ext cx="460375" cy="574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451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cGregorN\Downloads\shutterstock_39146077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213" b="38798"/>
          <a:stretch/>
        </p:blipFill>
        <p:spPr bwMode="auto">
          <a:xfrm>
            <a:off x="0" y="-20538"/>
            <a:ext cx="9252520" cy="40324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cGregorN\Downloads\shutterstock_39146077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217" t="17213" r="32155" b="38798"/>
          <a:stretch/>
        </p:blipFill>
        <p:spPr bwMode="auto">
          <a:xfrm>
            <a:off x="4626260" y="2"/>
            <a:ext cx="798286" cy="40700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880" b="31006"/>
          <a:stretch/>
        </p:blipFill>
        <p:spPr bwMode="auto">
          <a:xfrm>
            <a:off x="5025417" y="1240079"/>
            <a:ext cx="743573" cy="280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880" b="31006"/>
          <a:stretch/>
        </p:blipFill>
        <p:spPr bwMode="auto">
          <a:xfrm>
            <a:off x="4286970" y="1240079"/>
            <a:ext cx="743573" cy="280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880" b="31006"/>
          <a:stretch/>
        </p:blipFill>
        <p:spPr bwMode="auto">
          <a:xfrm>
            <a:off x="3653413" y="1635651"/>
            <a:ext cx="743573" cy="2434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880" b="31006"/>
          <a:stretch/>
        </p:blipFill>
        <p:spPr bwMode="auto">
          <a:xfrm>
            <a:off x="5424552" y="1240079"/>
            <a:ext cx="743573" cy="280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C:\Users\McGregorN\Downloads\shutterstock_39146077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589" t="17213" r="53667" b="59113"/>
          <a:stretch/>
        </p:blipFill>
        <p:spPr bwMode="auto">
          <a:xfrm>
            <a:off x="3381842" y="1859066"/>
            <a:ext cx="809785" cy="21904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McGregorN\Downloads\shutterstock_39146077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346" t="28264" r="71477" b="38798"/>
          <a:stretch/>
        </p:blipFill>
        <p:spPr bwMode="auto">
          <a:xfrm>
            <a:off x="2795193" y="2283725"/>
            <a:ext cx="631580" cy="17657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McGregorN\Downloads\shutterstock_39146077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6748" t="33466" r="24311" b="47661"/>
          <a:stretch/>
        </p:blipFill>
        <p:spPr bwMode="auto">
          <a:xfrm>
            <a:off x="5914570" y="2283719"/>
            <a:ext cx="1033694" cy="17461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52" y="4011910"/>
            <a:ext cx="9284072" cy="113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tx1"/>
                </a:solidFill>
              </a:rPr>
              <a:t>Hoda Ali</a:t>
            </a:r>
          </a:p>
        </p:txBody>
      </p:sp>
      <p:pic>
        <p:nvPicPr>
          <p:cNvPr id="3074" name="Picture 2" descr="C:\Users\McGregorN\Downloads\shutterstock_391460779.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8175" b="99500" l="10000" r="90000"/>
                    </a14:imgEffect>
                  </a14:imgLayer>
                </a14:imgProps>
              </a:ext>
              <a:ext uri="{28A0092B-C50C-407E-A947-70E740481C1C}">
                <a14:useLocalDpi xmlns:a14="http://schemas.microsoft.com/office/drawing/2010/main" val="0"/>
              </a:ext>
            </a:extLst>
          </a:blip>
          <a:srcRect t="17213" b="-498"/>
          <a:stretch/>
        </p:blipFill>
        <p:spPr bwMode="auto">
          <a:xfrm flipH="1">
            <a:off x="-36512" y="194523"/>
            <a:ext cx="4646996" cy="387019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191616" y="1224513"/>
            <a:ext cx="4196811" cy="1579920"/>
          </a:xfrm>
          <a:prstGeom prst="rect">
            <a:avLst/>
          </a:prstGeom>
          <a:noFill/>
        </p:spPr>
        <p:txBody>
          <a:bodyPr wrap="square" rtlCol="0">
            <a:spAutoFit/>
          </a:bodyPr>
          <a:lstStyle/>
          <a:p>
            <a:pPr>
              <a:lnSpc>
                <a:spcPts val="5800"/>
              </a:lnSpc>
            </a:pPr>
            <a:r>
              <a:rPr lang="en-AU" sz="5400" b="1" dirty="0">
                <a:ln w="18415" cmpd="sng">
                  <a:solidFill>
                    <a:srgbClr val="FFFFFF"/>
                  </a:solidFill>
                  <a:prstDash val="solid"/>
                </a:ln>
                <a:solidFill>
                  <a:srgbClr val="FFFFFF"/>
                </a:solidFill>
                <a:effectLst>
                  <a:outerShdw blurRad="63500" dir="3600000" algn="tl" rotWithShape="0">
                    <a:srgbClr val="000000">
                      <a:alpha val="70000"/>
                    </a:srgbClr>
                  </a:outerShdw>
                </a:effectLst>
              </a:rPr>
              <a:t>Thank you for attending!</a:t>
            </a:r>
            <a:endParaRPr lang="en-AU"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94647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026" name="Picture 2" descr="Image result for ps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83518"/>
            <a:ext cx="4076700" cy="34861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msc"/>
          <p:cNvPicPr>
            <a:picLocks noChangeAspect="1" noChangeArrowheads="1"/>
          </p:cNvPicPr>
          <p:nvPr/>
        </p:nvPicPr>
        <p:blipFill rotWithShape="1">
          <a:blip r:embed="rId4">
            <a:extLst>
              <a:ext uri="{28A0092B-C50C-407E-A947-70E740481C1C}">
                <a14:useLocalDpi xmlns:a14="http://schemas.microsoft.com/office/drawing/2010/main" val="0"/>
              </a:ext>
            </a:extLst>
          </a:blip>
          <a:srcRect l="2998" t="15152" r="2440" b="19684"/>
          <a:stretch/>
        </p:blipFill>
        <p:spPr bwMode="auto">
          <a:xfrm>
            <a:off x="4528457" y="483519"/>
            <a:ext cx="4499429" cy="15484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elationships and sex education"/>
          <p:cNvPicPr>
            <a:picLocks noChangeAspect="1" noChangeArrowheads="1"/>
          </p:cNvPicPr>
          <p:nvPr/>
        </p:nvPicPr>
        <p:blipFill rotWithShape="1">
          <a:blip r:embed="rId5">
            <a:extLst>
              <a:ext uri="{28A0092B-C50C-407E-A947-70E740481C1C}">
                <a14:useLocalDpi xmlns:a14="http://schemas.microsoft.com/office/drawing/2010/main" val="0"/>
              </a:ext>
            </a:extLst>
          </a:blip>
          <a:srcRect l="13326" t="28253" r="13181" b="18954"/>
          <a:stretch/>
        </p:blipFill>
        <p:spPr bwMode="auto">
          <a:xfrm>
            <a:off x="4397828" y="2859783"/>
            <a:ext cx="4746172" cy="228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512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quarter" idx="13"/>
          </p:nvPr>
        </p:nvSpPr>
        <p:spPr/>
        <p:txBody>
          <a:bodyPr/>
          <a:lstStyle/>
          <a:p>
            <a:endParaRPr lang="en-GB" dirty="0"/>
          </a:p>
        </p:txBody>
      </p:sp>
      <p:sp>
        <p:nvSpPr>
          <p:cNvPr id="4" name="Content Placeholder 3"/>
          <p:cNvSpPr>
            <a:spLocks noGrp="1"/>
          </p:cNvSpPr>
          <p:nvPr>
            <p:ph sz="quarter" idx="14"/>
          </p:nvPr>
        </p:nvSpPr>
        <p:spPr/>
        <p:txBody>
          <a:bodyPr/>
          <a:lstStyle/>
          <a:p>
            <a:endParaRPr lang="en-GB" dirty="0"/>
          </a:p>
        </p:txBody>
      </p:sp>
      <p:sp>
        <p:nvSpPr>
          <p:cNvPr id="5" name="Rectangle 4"/>
          <p:cNvSpPr/>
          <p:nvPr/>
        </p:nvSpPr>
        <p:spPr>
          <a:xfrm>
            <a:off x="1528" y="0"/>
            <a:ext cx="9142472"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Clr>
                <a:srgbClr val="FDB603"/>
              </a:buClr>
              <a:buFont typeface="Wingdings" panose="05000000000000000000" pitchFamily="2" charset="2"/>
              <a:buChar char="q"/>
            </a:pPr>
            <a:endParaRPr lang="en-GB" sz="2400" dirty="0">
              <a:latin typeface="Calibri" panose="020F0502020204030204" pitchFamily="34" charset="0"/>
            </a:endParaRPr>
          </a:p>
          <a:p>
            <a:pPr marL="457200" indent="-457200">
              <a:buClr>
                <a:srgbClr val="FDB603"/>
              </a:buClr>
              <a:buFont typeface="Wingdings" panose="05000000000000000000" pitchFamily="2" charset="2"/>
              <a:buChar char="q"/>
            </a:pPr>
            <a:endParaRPr lang="en-GB" sz="2400" dirty="0">
              <a:latin typeface="Calibri" panose="020F0502020204030204" pitchFamily="34" charset="0"/>
            </a:endParaRPr>
          </a:p>
          <a:p>
            <a:pPr marL="457200" indent="-457200">
              <a:buClr>
                <a:srgbClr val="FDB603"/>
              </a:buClr>
              <a:buFont typeface="Wingdings" panose="05000000000000000000" pitchFamily="2" charset="2"/>
              <a:buChar char="q"/>
            </a:pPr>
            <a:endParaRPr lang="en-GB" sz="2400" dirty="0">
              <a:latin typeface="Calibri" panose="020F0502020204030204" pitchFamily="34" charset="0"/>
            </a:endParaRPr>
          </a:p>
          <a:p>
            <a:pPr marL="457200" indent="-457200">
              <a:buClr>
                <a:srgbClr val="FDB603"/>
              </a:buClr>
              <a:buFont typeface="Wingdings" panose="05000000000000000000" pitchFamily="2" charset="2"/>
              <a:buChar char="q"/>
            </a:pPr>
            <a:r>
              <a:rPr lang="en-GB" sz="2400" dirty="0">
                <a:latin typeface="Calibri" panose="020F0502020204030204" pitchFamily="34" charset="0"/>
              </a:rPr>
              <a:t>Part of the schools role is to ensure that your children leave school being able to read, write &amp; to have mathematical skills that they will need for life. </a:t>
            </a:r>
          </a:p>
          <a:p>
            <a:pPr marL="457200" indent="-457200">
              <a:buClr>
                <a:srgbClr val="FDB603"/>
              </a:buClr>
              <a:buFont typeface="Wingdings" panose="05000000000000000000" pitchFamily="2" charset="2"/>
              <a:buChar char="q"/>
            </a:pPr>
            <a:endParaRPr lang="en-GB" sz="2400" dirty="0">
              <a:latin typeface="Calibri" panose="020F0502020204030204" pitchFamily="34" charset="0"/>
            </a:endParaRPr>
          </a:p>
          <a:p>
            <a:pPr marL="457200" indent="-457200">
              <a:buClr>
                <a:srgbClr val="FDB603"/>
              </a:buClr>
              <a:buFont typeface="Wingdings" panose="05000000000000000000" pitchFamily="2" charset="2"/>
              <a:buChar char="q"/>
            </a:pPr>
            <a:r>
              <a:rPr lang="en-GB" sz="2400" dirty="0">
                <a:latin typeface="Calibri" panose="020F0502020204030204" pitchFamily="34" charset="0"/>
              </a:rPr>
              <a:t>But the biggest role is to ensure all children are safe and are empowered with the correct information of where to go and what to do if they are not. </a:t>
            </a:r>
          </a:p>
          <a:p>
            <a:pPr marL="457200" indent="-457200">
              <a:buClr>
                <a:srgbClr val="FDB603"/>
              </a:buClr>
              <a:buFont typeface="Wingdings" panose="05000000000000000000" pitchFamily="2" charset="2"/>
              <a:buChar char="q"/>
            </a:pPr>
            <a:endParaRPr lang="en-GB" sz="2400" dirty="0">
              <a:latin typeface="Calibri" panose="020F0502020204030204" pitchFamily="34" charset="0"/>
            </a:endParaRPr>
          </a:p>
          <a:p>
            <a:pPr marL="457200" indent="-457200">
              <a:buClr>
                <a:srgbClr val="FDB603"/>
              </a:buClr>
              <a:buFont typeface="Wingdings" panose="05000000000000000000" pitchFamily="2" charset="2"/>
              <a:buChar char="q"/>
            </a:pPr>
            <a:r>
              <a:rPr lang="en-GB" sz="2400" dirty="0">
                <a:latin typeface="Calibri" panose="020F0502020204030204" pitchFamily="34" charset="0"/>
              </a:rPr>
              <a:t>Whether this be online safety, road safety or personal safety.</a:t>
            </a:r>
          </a:p>
        </p:txBody>
      </p:sp>
      <p:sp>
        <p:nvSpPr>
          <p:cNvPr id="7" name="Rectangle 6"/>
          <p:cNvSpPr/>
          <p:nvPr/>
        </p:nvSpPr>
        <p:spPr>
          <a:xfrm>
            <a:off x="0" y="411511"/>
            <a:ext cx="4675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 name="TextBox 11"/>
          <p:cNvSpPr txBox="1"/>
          <p:nvPr/>
        </p:nvSpPr>
        <p:spPr>
          <a:xfrm>
            <a:off x="539552" y="375505"/>
            <a:ext cx="7488832" cy="646331"/>
          </a:xfrm>
          <a:prstGeom prst="rect">
            <a:avLst/>
          </a:prstGeom>
          <a:noFill/>
        </p:spPr>
        <p:txBody>
          <a:bodyPr wrap="square" rtlCol="0">
            <a:spAutoFit/>
          </a:bodyPr>
          <a:lstStyle/>
          <a:p>
            <a:r>
              <a:rPr lang="en-GB" sz="3600" b="1" dirty="0">
                <a:solidFill>
                  <a:schemeClr val="bg1"/>
                </a:solidFill>
                <a:latin typeface="Calibri" panose="020F0502020204030204" pitchFamily="34" charset="0"/>
              </a:rPr>
              <a:t>Keeping your child safe</a:t>
            </a:r>
          </a:p>
        </p:txBody>
      </p:sp>
    </p:spTree>
    <p:extLst>
      <p:ext uri="{BB962C8B-B14F-4D97-AF65-F5344CB8AC3E}">
        <p14:creationId xmlns:p14="http://schemas.microsoft.com/office/powerpoint/2010/main" val="430870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quarter" idx="13"/>
          </p:nvPr>
        </p:nvSpPr>
        <p:spPr/>
        <p:txBody>
          <a:bodyPr/>
          <a:lstStyle/>
          <a:p>
            <a:endParaRPr lang="en-GB" dirty="0"/>
          </a:p>
        </p:txBody>
      </p:sp>
      <p:sp>
        <p:nvSpPr>
          <p:cNvPr id="4" name="Content Placeholder 3"/>
          <p:cNvSpPr>
            <a:spLocks noGrp="1"/>
          </p:cNvSpPr>
          <p:nvPr>
            <p:ph sz="quarter" idx="14"/>
          </p:nvPr>
        </p:nvSpPr>
        <p:spPr/>
        <p:txBody>
          <a:bodyPr/>
          <a:lstStyle/>
          <a:p>
            <a:endParaRPr lang="en-GB" dirty="0"/>
          </a:p>
        </p:txBody>
      </p:sp>
      <p:sp>
        <p:nvSpPr>
          <p:cNvPr id="5" name="Rectangle 4"/>
          <p:cNvSpPr/>
          <p:nvPr/>
        </p:nvSpPr>
        <p:spPr>
          <a:xfrm>
            <a:off x="0" y="0"/>
            <a:ext cx="9142472"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Rectangle 6"/>
          <p:cNvSpPr/>
          <p:nvPr/>
        </p:nvSpPr>
        <p:spPr>
          <a:xfrm>
            <a:off x="0" y="411511"/>
            <a:ext cx="4675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 name="TextBox 11"/>
          <p:cNvSpPr txBox="1"/>
          <p:nvPr/>
        </p:nvSpPr>
        <p:spPr>
          <a:xfrm>
            <a:off x="539552" y="375505"/>
            <a:ext cx="7488832" cy="1200329"/>
          </a:xfrm>
          <a:prstGeom prst="rect">
            <a:avLst/>
          </a:prstGeom>
          <a:noFill/>
        </p:spPr>
        <p:txBody>
          <a:bodyPr wrap="square" rtlCol="0">
            <a:spAutoFit/>
          </a:bodyPr>
          <a:lstStyle/>
          <a:p>
            <a:r>
              <a:rPr lang="en-GB" sz="3600" b="1" dirty="0">
                <a:solidFill>
                  <a:schemeClr val="bg1"/>
                </a:solidFill>
                <a:latin typeface="Calibri" panose="020F0502020204030204" pitchFamily="34" charset="0"/>
              </a:rPr>
              <a:t>What topics would you expect the school to teach about?</a:t>
            </a:r>
          </a:p>
        </p:txBody>
      </p:sp>
      <p:pic>
        <p:nvPicPr>
          <p:cNvPr id="2050" name="Picture 2" descr="Image result for think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6357" y="1851670"/>
            <a:ext cx="5889758" cy="294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802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654675565"/>
              </p:ext>
            </p:extLst>
          </p:nvPr>
        </p:nvGraphicFramePr>
        <p:xfrm>
          <a:off x="-3780928" y="0"/>
          <a:ext cx="14514223" cy="10955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9404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endParaRPr lang="en-AU" dirty="0"/>
          </a:p>
        </p:txBody>
      </p:sp>
      <p:sp>
        <p:nvSpPr>
          <p:cNvPr id="9" name="TextBox 8"/>
          <p:cNvSpPr txBox="1"/>
          <p:nvPr/>
        </p:nvSpPr>
        <p:spPr>
          <a:xfrm>
            <a:off x="467544" y="627534"/>
            <a:ext cx="4392488" cy="3416320"/>
          </a:xfrm>
          <a:prstGeom prst="rect">
            <a:avLst/>
          </a:prstGeom>
          <a:noFill/>
        </p:spPr>
        <p:txBody>
          <a:bodyPr wrap="square" rtlCol="0">
            <a:spAutoFit/>
          </a:bodyPr>
          <a:lstStyle/>
          <a:p>
            <a:r>
              <a:rPr lang="en-AU" sz="5400" b="1" dirty="0">
                <a:ln w="18415" cmpd="sng">
                  <a:solidFill>
                    <a:srgbClr val="FFFFFF"/>
                  </a:solidFill>
                  <a:prstDash val="solid"/>
                </a:ln>
                <a:solidFill>
                  <a:srgbClr val="FFFFFF"/>
                </a:solidFill>
                <a:effectLst>
                  <a:outerShdw blurRad="63500" dir="3600000" algn="tl" rotWithShape="0">
                    <a:srgbClr val="000000">
                      <a:alpha val="70000"/>
                    </a:srgbClr>
                  </a:outerShdw>
                </a:effectLst>
              </a:rPr>
              <a:t>Why the scheme of work was developed</a:t>
            </a:r>
          </a:p>
        </p:txBody>
      </p:sp>
    </p:spTree>
    <p:extLst>
      <p:ext uri="{BB962C8B-B14F-4D97-AF65-F5344CB8AC3E}">
        <p14:creationId xmlns:p14="http://schemas.microsoft.com/office/powerpoint/2010/main" val="3751085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63638"/>
            <a:ext cx="7772400" cy="1102519"/>
          </a:xfrm>
        </p:spPr>
        <p:txBody>
          <a:bodyPr/>
          <a:lstStyle/>
          <a:p>
            <a:endParaRPr lang="en-GB" dirty="0"/>
          </a:p>
        </p:txBody>
      </p:sp>
      <p:sp>
        <p:nvSpPr>
          <p:cNvPr id="3" name="Subtitle 2"/>
          <p:cNvSpPr>
            <a:spLocks noGrp="1"/>
          </p:cNvSpPr>
          <p:nvPr>
            <p:ph type="subTitle" idx="1"/>
          </p:nvPr>
        </p:nvSpPr>
        <p:spPr>
          <a:xfrm>
            <a:off x="1371600" y="2016370"/>
            <a:ext cx="6400800" cy="1314450"/>
          </a:xfrm>
        </p:spPr>
        <p:txBody>
          <a:bodyPr/>
          <a:lstStyle/>
          <a:p>
            <a:endParaRPr lang="en-GB" dirty="0"/>
          </a:p>
        </p:txBody>
      </p:sp>
      <p:sp>
        <p:nvSpPr>
          <p:cNvPr id="7" name="Rectangle 6"/>
          <p:cNvSpPr/>
          <p:nvPr/>
        </p:nvSpPr>
        <p:spPr>
          <a:xfrm>
            <a:off x="1" y="1383618"/>
            <a:ext cx="9144000" cy="2106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dirty="0">
              <a:solidFill>
                <a:prstClr val="white"/>
              </a:solidFill>
            </a:endParaRPr>
          </a:p>
        </p:txBody>
      </p:sp>
      <p:sp>
        <p:nvSpPr>
          <p:cNvPr id="5" name="Rectangle 4"/>
          <p:cNvSpPr/>
          <p:nvPr/>
        </p:nvSpPr>
        <p:spPr>
          <a:xfrm>
            <a:off x="-3021" y="-74544"/>
            <a:ext cx="9144000" cy="52180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dirty="0">
              <a:solidFill>
                <a:prstClr val="white"/>
              </a:solidFill>
            </a:endParaRPr>
          </a:p>
        </p:txBody>
      </p:sp>
      <p:sp>
        <p:nvSpPr>
          <p:cNvPr id="11" name="TextBox 10"/>
          <p:cNvSpPr txBox="1"/>
          <p:nvPr/>
        </p:nvSpPr>
        <p:spPr>
          <a:xfrm>
            <a:off x="433151" y="273403"/>
            <a:ext cx="7920880" cy="646331"/>
          </a:xfrm>
          <a:prstGeom prst="rect">
            <a:avLst/>
          </a:prstGeom>
          <a:noFill/>
        </p:spPr>
        <p:txBody>
          <a:bodyPr wrap="square" rtlCol="0">
            <a:spAutoFit/>
          </a:bodyPr>
          <a:lstStyle/>
          <a:p>
            <a:pPr fontAlgn="base">
              <a:spcBef>
                <a:spcPct val="0"/>
              </a:spcBef>
              <a:spcAft>
                <a:spcPct val="0"/>
              </a:spcAft>
            </a:pPr>
            <a:r>
              <a:rPr lang="en-GB" sz="3600" b="1" dirty="0">
                <a:solidFill>
                  <a:prstClr val="white"/>
                </a:solidFill>
                <a:cs typeface="Arial" charset="0"/>
              </a:rPr>
              <a:t>Three themes</a:t>
            </a:r>
          </a:p>
        </p:txBody>
      </p:sp>
      <p:pic>
        <p:nvPicPr>
          <p:cNvPr id="1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3898" y="1321985"/>
            <a:ext cx="2232248" cy="2096071"/>
          </a:xfrm>
          <a:prstGeom prst="ellipse">
            <a:avLst/>
          </a:prstGeom>
          <a:ln w="127000" cap="rnd">
            <a:solidFill>
              <a:srgbClr val="92D05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0" name="Rectangle 19"/>
          <p:cNvSpPr/>
          <p:nvPr/>
        </p:nvSpPr>
        <p:spPr>
          <a:xfrm>
            <a:off x="661361" y="3608970"/>
            <a:ext cx="2389757" cy="434734"/>
          </a:xfrm>
          <a:prstGeom prst="rect">
            <a:avLst/>
          </a:prstGeom>
        </p:spPr>
        <p:txBody>
          <a:bodyPr wrap="none">
            <a:spAutoFit/>
          </a:bodyPr>
          <a:lstStyle/>
          <a:p>
            <a:pPr>
              <a:lnSpc>
                <a:spcPct val="119000"/>
              </a:lnSpc>
            </a:pPr>
            <a:r>
              <a:rPr lang="en-GB" sz="2000" kern="1400" dirty="0">
                <a:solidFill>
                  <a:prstClr val="white"/>
                </a:solidFill>
              </a:rPr>
              <a:t>Health and wellbeing</a:t>
            </a:r>
          </a:p>
        </p:txBody>
      </p:sp>
      <p:pic>
        <p:nvPicPr>
          <p:cNvPr id="22"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525662" y="1321985"/>
            <a:ext cx="2414490" cy="2126889"/>
          </a:xfrm>
          <a:prstGeom prst="ellipse">
            <a:avLst/>
          </a:prstGeom>
          <a:ln w="127000" cap="rnd">
            <a:solidFill>
              <a:srgbClr val="92D05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3" name="Rectangle 22"/>
          <p:cNvSpPr/>
          <p:nvPr/>
        </p:nvSpPr>
        <p:spPr>
          <a:xfrm>
            <a:off x="3515092" y="3608970"/>
            <a:ext cx="2875595" cy="434734"/>
          </a:xfrm>
          <a:prstGeom prst="rect">
            <a:avLst/>
          </a:prstGeom>
        </p:spPr>
        <p:txBody>
          <a:bodyPr wrap="none">
            <a:spAutoFit/>
          </a:bodyPr>
          <a:lstStyle/>
          <a:p>
            <a:pPr>
              <a:lnSpc>
                <a:spcPct val="119000"/>
              </a:lnSpc>
            </a:pPr>
            <a:r>
              <a:rPr lang="en-GB" sz="2000" kern="1400" dirty="0">
                <a:solidFill>
                  <a:prstClr val="white"/>
                </a:solidFill>
              </a:rPr>
              <a:t>Living in the wider world </a:t>
            </a:r>
          </a:p>
        </p:txBody>
      </p:sp>
      <p:pic>
        <p:nvPicPr>
          <p:cNvPr id="25"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70058" y="1352802"/>
            <a:ext cx="2412057" cy="2096072"/>
          </a:xfrm>
          <a:prstGeom prst="ellipse">
            <a:avLst/>
          </a:prstGeom>
          <a:ln w="127000" cap="rnd">
            <a:solidFill>
              <a:srgbClr val="92D05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6" name="Rectangle 25"/>
          <p:cNvSpPr/>
          <p:nvPr/>
        </p:nvSpPr>
        <p:spPr>
          <a:xfrm>
            <a:off x="7020272" y="3638716"/>
            <a:ext cx="1610313" cy="434734"/>
          </a:xfrm>
          <a:prstGeom prst="rect">
            <a:avLst/>
          </a:prstGeom>
        </p:spPr>
        <p:txBody>
          <a:bodyPr wrap="none">
            <a:spAutoFit/>
          </a:bodyPr>
          <a:lstStyle/>
          <a:p>
            <a:pPr>
              <a:lnSpc>
                <a:spcPct val="119000"/>
              </a:lnSpc>
            </a:pPr>
            <a:r>
              <a:rPr lang="en-GB" sz="2000" kern="1400" dirty="0">
                <a:solidFill>
                  <a:prstClr val="white"/>
                </a:solidFill>
              </a:rPr>
              <a:t>Relationships</a:t>
            </a:r>
          </a:p>
        </p:txBody>
      </p:sp>
      <p:sp>
        <p:nvSpPr>
          <p:cNvPr id="14" name="Rectangle 13"/>
          <p:cNvSpPr/>
          <p:nvPr/>
        </p:nvSpPr>
        <p:spPr>
          <a:xfrm>
            <a:off x="4653" y="318784"/>
            <a:ext cx="419348" cy="555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628447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5" name="TextBox 4"/>
          <p:cNvSpPr txBox="1"/>
          <p:nvPr/>
        </p:nvSpPr>
        <p:spPr>
          <a:xfrm>
            <a:off x="2699792" y="267494"/>
            <a:ext cx="4392488" cy="923330"/>
          </a:xfrm>
          <a:prstGeom prst="rect">
            <a:avLst/>
          </a:prstGeom>
          <a:noFill/>
        </p:spPr>
        <p:txBody>
          <a:bodyPr wrap="square" rtlCol="0">
            <a:spAutoFit/>
          </a:bodyPr>
          <a:lstStyle/>
          <a:p>
            <a:r>
              <a:rPr lang="en-AU" sz="5400" b="1" dirty="0">
                <a:ln w="18415" cmpd="sng">
                  <a:solidFill>
                    <a:srgbClr val="FFFFFF"/>
                  </a:solidFill>
                  <a:prstDash val="solid"/>
                </a:ln>
                <a:solidFill>
                  <a:srgbClr val="FFFFFF"/>
                </a:solidFill>
                <a:effectLst>
                  <a:outerShdw blurRad="63500" dir="3600000" algn="tl" rotWithShape="0">
                    <a:srgbClr val="000000">
                      <a:alpha val="70000"/>
                    </a:srgbClr>
                  </a:outerShdw>
                </a:effectLst>
              </a:rPr>
              <a:t>Safeguarding</a:t>
            </a:r>
          </a:p>
        </p:txBody>
      </p:sp>
    </p:spTree>
    <p:extLst>
      <p:ext uri="{BB962C8B-B14F-4D97-AF65-F5344CB8AC3E}">
        <p14:creationId xmlns:p14="http://schemas.microsoft.com/office/powerpoint/2010/main" val="37110400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descreen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Widescreen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WidescreenPresentation</Template>
  <TotalTime>0</TotalTime>
  <Words>1076</Words>
  <Application>Microsoft Office PowerPoint</Application>
  <PresentationFormat>On-screen Show (16:9)</PresentationFormat>
  <Paragraphs>178</Paragraphs>
  <Slides>26</Slides>
  <Notes>11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26</vt:i4>
      </vt:variant>
    </vt:vector>
  </HeadingPairs>
  <TitlesOfParts>
    <vt:vector size="39" baseType="lpstr">
      <vt:lpstr>Arial</vt:lpstr>
      <vt:lpstr>Calibri</vt:lpstr>
      <vt:lpstr>Calibri Light</vt:lpstr>
      <vt:lpstr>Tahoma</vt:lpstr>
      <vt:lpstr>Times New Roman</vt:lpstr>
      <vt:lpstr>Tw Cen MT</vt:lpstr>
      <vt:lpstr>Wingdings</vt:lpstr>
      <vt:lpstr>Wingdings 2</vt:lpstr>
      <vt:lpstr>WidescreenPresentation</vt:lpstr>
      <vt:lpstr>Office Theme</vt:lpstr>
      <vt:lpstr>4_WidescreenPresentation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will be sharing this slogan, My Body, My Rules.  It is crucial that children know they have rights over their body to keep themselves safe.   Recently we listen to the news and hear reports of historic &amp; more recent cases of children being mistreated.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2015-08-18T12:18:17Z</dcterms:created>
  <dcterms:modified xsi:type="dcterms:W3CDTF">2022-02-09T08:30:40Z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