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FD89D-6935-43EE-A23B-3719E5ED6FA9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E444-9C43-4395-886F-27CAF26D9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1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0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7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3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4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8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6A2DB-7970-4D89-8B58-FBC244F20BFA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C09B-C6CD-474D-A65F-36560C482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LTEaling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westlondon.nhs.uk/ec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1437" y="1964335"/>
            <a:ext cx="3061252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59684" y="2042473"/>
            <a:ext cx="3061252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8433" y="347708"/>
            <a:ext cx="6879773" cy="1254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Ealing Speech and Language Therapy Team</a:t>
            </a:r>
            <a:b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2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Brentside</a:t>
            </a:r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Primary</a:t>
            </a:r>
            <a:b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13556" y="6427315"/>
            <a:ext cx="7776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Website: </a:t>
            </a:r>
            <a:r>
              <a:rPr lang="en-GB" sz="1100" u="sng" dirty="0">
                <a:hlinkClick r:id="rId2"/>
              </a:rPr>
              <a:t>www.westlondon.nhs.uk/ecp</a:t>
            </a:r>
            <a:r>
              <a:rPr lang="en-GB" sz="1100" dirty="0"/>
              <a:t>     Find us on Facebook: </a:t>
            </a:r>
            <a:r>
              <a:rPr lang="en-GB" sz="1100" u="sng" dirty="0">
                <a:hlinkClick r:id="rId3"/>
              </a:rPr>
              <a:t>https://www.facebook.com/SLTEaling</a:t>
            </a:r>
            <a:endParaRPr lang="en-GB" sz="1100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795" y="370808"/>
            <a:ext cx="2455817" cy="8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13167" y="4914773"/>
            <a:ext cx="4354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Emily Stevens</a:t>
            </a:r>
            <a:endParaRPr lang="en-US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Speech and Language Assistant </a:t>
            </a:r>
          </a:p>
          <a:p>
            <a:pPr algn="ctr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9427" y="1879037"/>
            <a:ext cx="41122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Felicity Emmerson</a:t>
            </a:r>
          </a:p>
          <a:p>
            <a:pPr algn="ctr"/>
            <a:r>
              <a:rPr lang="en-GB" dirty="0"/>
              <a:t>Speech and Language Therapist</a:t>
            </a:r>
            <a:endParaRPr lang="en-GB" b="1" u="sng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050" b="1" dirty="0" smtClean="0">
                <a:latin typeface="+mj-lt"/>
                <a:ea typeface="Verdana" panose="020B0604030504040204" pitchFamily="34" charset="0"/>
              </a:rPr>
              <a:t>CORE SLT</a:t>
            </a:r>
          </a:p>
          <a:p>
            <a:pPr algn="ctr"/>
            <a:r>
              <a:rPr lang="en-GB" sz="1050" dirty="0">
                <a:latin typeface="+mj-lt"/>
                <a:ea typeface="Verdana" panose="020B0604030504040204" pitchFamily="34" charset="0"/>
              </a:rPr>
              <a:t>Service for all children in EYFS and children with Social Communication needs and/or Speech Difficulties and/or Selective Mutism in Yr1</a:t>
            </a:r>
            <a:r>
              <a:rPr lang="en-GB" sz="1050" dirty="0" smtClean="0">
                <a:latin typeface="+mj-lt"/>
                <a:ea typeface="Verdana" panose="020B0604030504040204" pitchFamily="34" charset="0"/>
              </a:rPr>
              <a:t>+</a:t>
            </a:r>
          </a:p>
          <a:p>
            <a:pPr algn="ctr"/>
            <a:endParaRPr lang="en-GB" sz="1050" dirty="0">
              <a:latin typeface="+mj-lt"/>
              <a:ea typeface="Verdana" panose="020B0604030504040204" pitchFamily="34" charset="0"/>
            </a:endParaRPr>
          </a:p>
          <a:p>
            <a:pPr algn="ctr"/>
            <a:r>
              <a:rPr lang="en-GB" sz="1050" b="1" dirty="0" smtClean="0">
                <a:ea typeface="Verdana" panose="020B0604030504040204" pitchFamily="34" charset="0"/>
              </a:rPr>
              <a:t>Buy-in </a:t>
            </a:r>
            <a:r>
              <a:rPr lang="en-GB" sz="1050" b="1" dirty="0">
                <a:ea typeface="Verdana" panose="020B0604030504040204" pitchFamily="34" charset="0"/>
              </a:rPr>
              <a:t>SLT</a:t>
            </a:r>
          </a:p>
          <a:p>
            <a:pPr algn="ctr"/>
            <a:endParaRPr lang="en-GB" sz="1050" dirty="0" smtClean="0">
              <a:latin typeface="+mj-lt"/>
            </a:endParaRPr>
          </a:p>
          <a:p>
            <a:pPr algn="ctr"/>
            <a:r>
              <a:rPr lang="en-GB" sz="1050" dirty="0" smtClean="0">
                <a:latin typeface="+mj-lt"/>
              </a:rPr>
              <a:t>Email:</a:t>
            </a:r>
            <a:r>
              <a:rPr lang="en-US" sz="1050" dirty="0">
                <a:latin typeface="+mj-lt"/>
              </a:rPr>
              <a:t> </a:t>
            </a:r>
            <a:r>
              <a:rPr lang="en-US" sz="1050" dirty="0" smtClean="0">
                <a:latin typeface="+mj-lt"/>
              </a:rPr>
              <a:t>wlm-tr.ealingschoolsslt@nhs.net</a:t>
            </a:r>
          </a:p>
          <a:p>
            <a:pPr algn="ctr"/>
            <a:r>
              <a:rPr lang="en-US" sz="1050" dirty="0" smtClean="0">
                <a:latin typeface="+mj-lt"/>
              </a:rPr>
              <a:t>SLT </a:t>
            </a:r>
            <a:r>
              <a:rPr lang="en-US" sz="1050" dirty="0">
                <a:latin typeface="+mj-lt"/>
              </a:rPr>
              <a:t>admin: 0300 123 4544</a:t>
            </a:r>
            <a:endParaRPr lang="en-GB" sz="1050" dirty="0">
              <a:latin typeface="+mj-lt"/>
            </a:endParaRPr>
          </a:p>
          <a:p>
            <a:pPr algn="ctr"/>
            <a:endParaRPr lang="en-GB" dirty="0" smtClean="0"/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087" t="1552" r="738" b="20697"/>
          <a:stretch/>
        </p:blipFill>
        <p:spPr>
          <a:xfrm>
            <a:off x="895026" y="2110483"/>
            <a:ext cx="2274073" cy="250569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" y="5129464"/>
            <a:ext cx="1170848" cy="142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97" y="2150383"/>
            <a:ext cx="2775225" cy="24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1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me of School_SLT Poster" id="{C92D192F-E4A6-496E-A325-41DF63DEABB1}" vid="{339E972F-9AB1-48EE-AB53-8A94E974E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Name of School_SLT Poster_2020-21</Template>
  <TotalTime>35</TotalTime>
  <Words>57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 Ealing Speech and Language Therapy Team Brentside Primary  </vt:lpstr>
    </vt:vector>
  </TitlesOfParts>
  <Company>West London NHS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Ealing Speech and Language Therapy Team Name of school</dc:title>
  <dc:creator>Felicity Emmerson</dc:creator>
  <cp:lastModifiedBy> </cp:lastModifiedBy>
  <cp:revision>6</cp:revision>
  <cp:lastPrinted>2024-09-12T06:56:35Z</cp:lastPrinted>
  <dcterms:created xsi:type="dcterms:W3CDTF">2024-09-02T14:33:28Z</dcterms:created>
  <dcterms:modified xsi:type="dcterms:W3CDTF">2024-09-12T06:57:04Z</dcterms:modified>
</cp:coreProperties>
</file>