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  <p:sldMasterId id="2147483668" r:id="rId6"/>
  </p:sldMasterIdLst>
  <p:sldIdLst>
    <p:sldId id="256" r:id="rId7"/>
    <p:sldId id="257" r:id="rId8"/>
    <p:sldId id="258" r:id="rId9"/>
  </p:sldIdLst>
  <p:sldSz cx="15125700" cy="10693400"/>
  <p:notesSz cx="151257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23E547-22B4-4F23-B815-C1DCCD731BCE}" v="7" dt="2026-03-04T17:18:19.004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52"/>
    <p:restoredTop sz="94659"/>
  </p:normalViewPr>
  <p:slideViewPr>
    <p:cSldViewPr>
      <p:cViewPr>
        <p:scale>
          <a:sx n="60" d="100"/>
          <a:sy n="60" d="100"/>
        </p:scale>
        <p:origin x="268" y="-92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fner, Karin" userId="3887c01a-edd1-4656-9f7b-aa5050fa6eb7" providerId="ADAL" clId="{F7B013B5-4E67-46C0-BB2D-FFFCAB4399AC}"/>
    <pc:docChg chg="undo custSel modSld">
      <pc:chgData name="Hafner, Karin" userId="3887c01a-edd1-4656-9f7b-aa5050fa6eb7" providerId="ADAL" clId="{F7B013B5-4E67-46C0-BB2D-FFFCAB4399AC}" dt="2026-03-04T17:18:47.218" v="137" actId="1076"/>
      <pc:docMkLst>
        <pc:docMk/>
      </pc:docMkLst>
      <pc:sldChg chg="modSp mod">
        <pc:chgData name="Hafner, Karin" userId="3887c01a-edd1-4656-9f7b-aa5050fa6eb7" providerId="ADAL" clId="{F7B013B5-4E67-46C0-BB2D-FFFCAB4399AC}" dt="2026-03-04T17:15:06.403" v="56" actId="6549"/>
        <pc:sldMkLst>
          <pc:docMk/>
          <pc:sldMk cId="0" sldId="256"/>
        </pc:sldMkLst>
        <pc:graphicFrameChg chg="mod modGraphic">
          <ac:chgData name="Hafner, Karin" userId="3887c01a-edd1-4656-9f7b-aa5050fa6eb7" providerId="ADAL" clId="{F7B013B5-4E67-46C0-BB2D-FFFCAB4399AC}" dt="2026-03-04T17:15:06.403" v="56" actId="6549"/>
          <ac:graphicFrameMkLst>
            <pc:docMk/>
            <pc:sldMk cId="0" sldId="256"/>
            <ac:graphicFrameMk id="22" creationId="{00000000-0000-0000-0000-000000000000}"/>
          </ac:graphicFrameMkLst>
        </pc:graphicFrameChg>
        <pc:picChg chg="mod">
          <ac:chgData name="Hafner, Karin" userId="3887c01a-edd1-4656-9f7b-aa5050fa6eb7" providerId="ADAL" clId="{F7B013B5-4E67-46C0-BB2D-FFFCAB4399AC}" dt="2026-03-04T17:13:47.756" v="1" actId="1076"/>
          <ac:picMkLst>
            <pc:docMk/>
            <pc:sldMk cId="0" sldId="256"/>
            <ac:picMk id="45" creationId="{00000000-0000-0000-0000-000000000000}"/>
          </ac:picMkLst>
        </pc:picChg>
      </pc:sldChg>
      <pc:sldChg chg="addSp modSp mod">
        <pc:chgData name="Hafner, Karin" userId="3887c01a-edd1-4656-9f7b-aa5050fa6eb7" providerId="ADAL" clId="{F7B013B5-4E67-46C0-BB2D-FFFCAB4399AC}" dt="2026-03-04T17:18:47.218" v="137" actId="1076"/>
        <pc:sldMkLst>
          <pc:docMk/>
          <pc:sldMk cId="0" sldId="257"/>
        </pc:sldMkLst>
        <pc:graphicFrameChg chg="mod modGraphic">
          <ac:chgData name="Hafner, Karin" userId="3887c01a-edd1-4656-9f7b-aa5050fa6eb7" providerId="ADAL" clId="{F7B013B5-4E67-46C0-BB2D-FFFCAB4399AC}" dt="2026-03-04T17:18:43.161" v="136" actId="20577"/>
          <ac:graphicFrameMkLst>
            <pc:docMk/>
            <pc:sldMk cId="0" sldId="257"/>
            <ac:graphicFrameMk id="31" creationId="{00000000-0000-0000-0000-000000000000}"/>
          </ac:graphicFrameMkLst>
        </pc:graphicFrameChg>
        <pc:picChg chg="add mod">
          <ac:chgData name="Hafner, Karin" userId="3887c01a-edd1-4656-9f7b-aa5050fa6eb7" providerId="ADAL" clId="{F7B013B5-4E67-46C0-BB2D-FFFCAB4399AC}" dt="2026-03-04T17:18:47.218" v="137" actId="1076"/>
          <ac:picMkLst>
            <pc:docMk/>
            <pc:sldMk cId="0" sldId="257"/>
            <ac:picMk id="6" creationId="{E65C7FEE-F19A-64A8-B682-AA3B72CFFEAA}"/>
          </ac:picMkLst>
        </pc:picChg>
        <pc:picChg chg="mod">
          <ac:chgData name="Hafner, Karin" userId="3887c01a-edd1-4656-9f7b-aa5050fa6eb7" providerId="ADAL" clId="{F7B013B5-4E67-46C0-BB2D-FFFCAB4399AC}" dt="2026-03-04T17:15:56.234" v="80" actId="1076"/>
          <ac:picMkLst>
            <pc:docMk/>
            <pc:sldMk cId="0" sldId="257"/>
            <ac:picMk id="58" creationId="{00000000-0000-0000-0000-000000000000}"/>
          </ac:picMkLst>
        </pc:picChg>
      </pc:sldChg>
      <pc:sldChg chg="addSp modSp mod">
        <pc:chgData name="Hafner, Karin" userId="3887c01a-edd1-4656-9f7b-aa5050fa6eb7" providerId="ADAL" clId="{F7B013B5-4E67-46C0-BB2D-FFFCAB4399AC}" dt="2026-03-04T17:18:09.338" v="103" actId="1076"/>
        <pc:sldMkLst>
          <pc:docMk/>
          <pc:sldMk cId="0" sldId="258"/>
        </pc:sldMkLst>
        <pc:graphicFrameChg chg="mod modGraphic">
          <ac:chgData name="Hafner, Karin" userId="3887c01a-edd1-4656-9f7b-aa5050fa6eb7" providerId="ADAL" clId="{F7B013B5-4E67-46C0-BB2D-FFFCAB4399AC}" dt="2026-03-04T17:17:52.496" v="101" actId="20577"/>
          <ac:graphicFrameMkLst>
            <pc:docMk/>
            <pc:sldMk cId="0" sldId="258"/>
            <ac:graphicFrameMk id="16" creationId="{00000000-0000-0000-0000-000000000000}"/>
          </ac:graphicFrameMkLst>
        </pc:graphicFrameChg>
        <pc:picChg chg="add mod">
          <ac:chgData name="Hafner, Karin" userId="3887c01a-edd1-4656-9f7b-aa5050fa6eb7" providerId="ADAL" clId="{F7B013B5-4E67-46C0-BB2D-FFFCAB4399AC}" dt="2026-03-04T17:18:09.338" v="103" actId="1076"/>
          <ac:picMkLst>
            <pc:docMk/>
            <pc:sldMk cId="0" sldId="258"/>
            <ac:picMk id="6" creationId="{5C2143C6-94ED-CE57-BF89-5E900533BFB0}"/>
          </ac:picMkLst>
        </pc:picChg>
        <pc:picChg chg="mod">
          <ac:chgData name="Hafner, Karin" userId="3887c01a-edd1-4656-9f7b-aa5050fa6eb7" providerId="ADAL" clId="{F7B013B5-4E67-46C0-BB2D-FFFCAB4399AC}" dt="2026-03-04T17:17:44.931" v="98" actId="1076"/>
          <ac:picMkLst>
            <pc:docMk/>
            <pc:sldMk cId="0" sldId="258"/>
            <ac:picMk id="40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Wee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Wee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1797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Week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5968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A2CAB17-9FD2-46EA-84F8-9FCAB4BE88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92" y="0"/>
            <a:ext cx="15119516" cy="1069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A2CAB17-9FD2-46EA-84F8-9FCAB4BE88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92" y="0"/>
            <a:ext cx="15119516" cy="1069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35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A2CAB17-9FD2-46EA-84F8-9FCAB4BE88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92" y="0"/>
            <a:ext cx="15119515" cy="1069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898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14.png"/><Relationship Id="rId18" Type="http://schemas.openxmlformats.org/officeDocument/2006/relationships/image" Target="../media/image17.png"/><Relationship Id="rId3" Type="http://schemas.openxmlformats.org/officeDocument/2006/relationships/image" Target="../media/image5.png"/><Relationship Id="rId21" Type="http://schemas.openxmlformats.org/officeDocument/2006/relationships/image" Target="../media/image11.png"/><Relationship Id="rId7" Type="http://schemas.openxmlformats.org/officeDocument/2006/relationships/image" Target="../media/image28.png"/><Relationship Id="rId12" Type="http://schemas.openxmlformats.org/officeDocument/2006/relationships/image" Target="../media/image15.png"/><Relationship Id="rId17" Type="http://schemas.openxmlformats.org/officeDocument/2006/relationships/image" Target="../media/image12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24" Type="http://schemas.openxmlformats.org/officeDocument/2006/relationships/image" Target="../media/image25.png"/><Relationship Id="rId5" Type="http://schemas.openxmlformats.org/officeDocument/2006/relationships/image" Target="../media/image13.png"/><Relationship Id="rId15" Type="http://schemas.openxmlformats.org/officeDocument/2006/relationships/image" Target="../media/image34.png"/><Relationship Id="rId23" Type="http://schemas.openxmlformats.org/officeDocument/2006/relationships/image" Target="../media/image37.png"/><Relationship Id="rId10" Type="http://schemas.openxmlformats.org/officeDocument/2006/relationships/image" Target="../media/image31.png"/><Relationship Id="rId19" Type="http://schemas.openxmlformats.org/officeDocument/2006/relationships/image" Target="../media/image35.png"/><Relationship Id="rId4" Type="http://schemas.openxmlformats.org/officeDocument/2006/relationships/image" Target="../media/image26.png"/><Relationship Id="rId9" Type="http://schemas.openxmlformats.org/officeDocument/2006/relationships/image" Target="../media/image30.png"/><Relationship Id="rId14" Type="http://schemas.openxmlformats.org/officeDocument/2006/relationships/image" Target="../media/image33.png"/><Relationship Id="rId22" Type="http://schemas.openxmlformats.org/officeDocument/2006/relationships/image" Target="../media/image3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46.png"/><Relationship Id="rId3" Type="http://schemas.openxmlformats.org/officeDocument/2006/relationships/image" Target="../media/image39.png"/><Relationship Id="rId21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15.png"/><Relationship Id="rId17" Type="http://schemas.openxmlformats.org/officeDocument/2006/relationships/image" Target="../media/image45.png"/><Relationship Id="rId2" Type="http://schemas.openxmlformats.org/officeDocument/2006/relationships/image" Target="../media/image38.png"/><Relationship Id="rId16" Type="http://schemas.openxmlformats.org/officeDocument/2006/relationships/image" Target="../media/image44.png"/><Relationship Id="rId20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11" Type="http://schemas.openxmlformats.org/officeDocument/2006/relationships/image" Target="../media/image42.png"/><Relationship Id="rId5" Type="http://schemas.openxmlformats.org/officeDocument/2006/relationships/image" Target="../media/image27.png"/><Relationship Id="rId15" Type="http://schemas.openxmlformats.org/officeDocument/2006/relationships/image" Target="../media/image43.png"/><Relationship Id="rId10" Type="http://schemas.openxmlformats.org/officeDocument/2006/relationships/image" Target="../media/image28.png"/><Relationship Id="rId19" Type="http://schemas.openxmlformats.org/officeDocument/2006/relationships/image" Target="../media/image47.png"/><Relationship Id="rId4" Type="http://schemas.openxmlformats.org/officeDocument/2006/relationships/image" Target="../media/image13.png"/><Relationship Id="rId9" Type="http://schemas.openxmlformats.org/officeDocument/2006/relationships/image" Target="../media/image29.png"/><Relationship Id="rId14" Type="http://schemas.openxmlformats.org/officeDocument/2006/relationships/image" Target="../media/image12.png"/><Relationship Id="rId22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5555535"/>
              </p:ext>
            </p:extLst>
          </p:nvPr>
        </p:nvGraphicFramePr>
        <p:xfrm>
          <a:off x="671093" y="2628277"/>
          <a:ext cx="13795375" cy="48183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6545">
                <a:tc>
                  <a:txBody>
                    <a:bodyPr/>
                    <a:lstStyle/>
                    <a:p>
                      <a:pPr marL="200025" marR="18986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Smoky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BBQ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Protein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Bites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Herb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Couscous</a:t>
                      </a:r>
                      <a:endParaRPr sz="1700" dirty="0">
                        <a:latin typeface="Arial"/>
                        <a:cs typeface="Arial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12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BBQ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coated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protein</a:t>
                      </a:r>
                      <a:endParaRPr sz="1200" dirty="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pieces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herb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couscous.</a:t>
                      </a: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118745" marR="11112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Scrumptious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Mac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Cheese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topped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Mediterranean 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Veggies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Focaccia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212090" marR="19812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Bouncy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Enchillada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Pepper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mixed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enchillada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gravy.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241935" marR="22860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Homemade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Margherita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Cajun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 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356235" marR="342265" indent="245745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Nuggets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68960" marR="478790" indent="-76200"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dippers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200" spc="-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9545">
                <a:tc>
                  <a:txBody>
                    <a:bodyPr/>
                    <a:lstStyle/>
                    <a:p>
                      <a:pPr marL="500380" marR="486409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Earth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Curry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Fluffy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 dirty="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carbon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curry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rice.</a:t>
                      </a: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652780" marR="318770" indent="-32067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Tikka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Masala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Fluffy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203835" marR="178435" indent="-1968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10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10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10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 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700" spc="-1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700" spc="-1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242570" marR="22860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Homemade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Meat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Feast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Cajun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 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566420" marR="552450" indent="17780" algn="just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Salmon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White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Fingers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476250" marR="462280" indent="29400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Courgette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2020"/>
                        </a:lnSpc>
                        <a:spcBef>
                          <a:spcPts val="38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ts val="2020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Red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Cabbage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Slaw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428625" marR="414020" indent="49784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Herby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896619" marR="426720" indent="-4565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Mexican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Broccoli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740410" marR="725805" indent="29400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650240" marR="635635" indent="210185">
                        <a:lnSpc>
                          <a:spcPts val="2000"/>
                        </a:lnSpc>
                        <a:spcBef>
                          <a:spcPts val="585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Strawberry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Frozen</a:t>
                      </a:r>
                      <a:r>
                        <a:rPr sz="1700" spc="-114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Yoghurt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805815" marR="540385" indent="-2520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Fresh</a:t>
                      </a:r>
                      <a:r>
                        <a:rPr lang="en-GB"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Fruit</a:t>
                      </a:r>
                      <a:r>
                        <a:rPr lang="en-GB"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lang="en-GB"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Yoghurt</a:t>
                      </a:r>
                      <a:endParaRPr lang="en-GB" sz="1700" dirty="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775970" marR="76200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Orange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Jelly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Mandarins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868044" marR="857885" indent="4572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Shortbread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758825" marR="742950" indent="257810">
                        <a:lnSpc>
                          <a:spcPts val="2000"/>
                        </a:lnSpc>
                        <a:spcBef>
                          <a:spcPts val="585"/>
                        </a:spcBef>
                      </a:pPr>
                      <a:r>
                        <a:rPr lang="en-GB"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Orange </a:t>
                      </a: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Drizzle</a:t>
                      </a:r>
                      <a:r>
                        <a:rPr lang="en-GB" sz="1700" spc="1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Cake</a:t>
                      </a:r>
                      <a:endParaRPr lang="en-GB"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3" name="object 2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7032" y="3634048"/>
            <a:ext cx="233033" cy="234453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85930" y="3622040"/>
            <a:ext cx="224604" cy="245275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95929" y="3735303"/>
            <a:ext cx="233199" cy="234810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314589" y="3888048"/>
            <a:ext cx="233033" cy="234453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603489" y="3876040"/>
            <a:ext cx="224604" cy="245275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213487" y="3481303"/>
            <a:ext cx="233199" cy="234810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972356" y="3572649"/>
            <a:ext cx="233033" cy="234453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55462" y="4997830"/>
            <a:ext cx="233033" cy="234453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944361" y="4985809"/>
            <a:ext cx="224604" cy="245287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224665" y="5004826"/>
            <a:ext cx="227482" cy="227469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559032" y="4802525"/>
            <a:ext cx="226567" cy="226568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841377" y="4782609"/>
            <a:ext cx="224604" cy="245287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458020" y="4802525"/>
            <a:ext cx="226568" cy="226568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0216800" y="5056525"/>
            <a:ext cx="226568" cy="226568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941486" y="6222589"/>
            <a:ext cx="224604" cy="245287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700263" y="6222589"/>
            <a:ext cx="224604" cy="245287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459043" y="6222589"/>
            <a:ext cx="224604" cy="245287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0247814" y="6222589"/>
            <a:ext cx="224604" cy="24528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2976599" y="6222589"/>
            <a:ext cx="224605" cy="245287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314589" y="7141193"/>
            <a:ext cx="233033" cy="234453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7603489" y="7129170"/>
            <a:ext cx="224604" cy="245287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0213578" y="7141193"/>
            <a:ext cx="233033" cy="234453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4672315" y="7150337"/>
            <a:ext cx="224604" cy="245287"/>
          </a:xfrm>
          <a:prstGeom prst="rect">
            <a:avLst/>
          </a:prstGeom>
        </p:spPr>
      </p:pic>
      <p:graphicFrame>
        <p:nvGraphicFramePr>
          <p:cNvPr id="46" name="object 46"/>
          <p:cNvGraphicFramePr>
            <a:graphicFrameLocks noGrp="1"/>
          </p:cNvGraphicFramePr>
          <p:nvPr/>
        </p:nvGraphicFramePr>
        <p:xfrm>
          <a:off x="671093" y="2196274"/>
          <a:ext cx="13782673" cy="346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6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6710">
                <a:tc>
                  <a:txBody>
                    <a:bodyPr/>
                    <a:lstStyle/>
                    <a:p>
                      <a:pPr marL="8020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7543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53594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WEDNESDAY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THURSDAY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8877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FRIDAY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EA55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7" name="object 47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553445" y="1307556"/>
            <a:ext cx="1031502" cy="1031507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6B92132B-5910-99BE-D8CC-D6A8E7E56FAF}"/>
              </a:ext>
            </a:extLst>
          </p:cNvPr>
          <p:cNvGrpSpPr/>
          <p:nvPr/>
        </p:nvGrpSpPr>
        <p:grpSpPr>
          <a:xfrm>
            <a:off x="8694000" y="10046948"/>
            <a:ext cx="3228523" cy="292388"/>
            <a:chOff x="8694000" y="10046948"/>
            <a:chExt cx="3228523" cy="292388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ABC6455B-5765-CA53-A1BA-3C3FF90CCB87}"/>
                </a:ext>
              </a:extLst>
            </p:cNvPr>
            <p:cNvSpPr txBox="1"/>
            <p:nvPr/>
          </p:nvSpPr>
          <p:spPr>
            <a:xfrm>
              <a:off x="8858250" y="10046948"/>
              <a:ext cx="3064273" cy="2923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n-GB" sz="1300" spc="-10" dirty="0">
                  <a:effectLst/>
                  <a:latin typeface="Arial" panose="020B0604020202020204" pitchFamily="34" charset="0"/>
                </a:rPr>
                <a:t>Halal option available upon request</a:t>
              </a:r>
            </a:p>
          </p:txBody>
        </p:sp>
        <p:pic>
          <p:nvPicPr>
            <p:cNvPr id="5" name="object 36">
              <a:extLst>
                <a:ext uri="{FF2B5EF4-FFF2-40B4-BE49-F238E27FC236}">
                  <a16:creationId xmlns:a16="http://schemas.microsoft.com/office/drawing/2014/main" id="{E3F7CDF7-8D47-0C2F-0839-578448566653}"/>
                </a:ext>
              </a:extLst>
            </p:cNvPr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694000" y="10062000"/>
              <a:ext cx="226568" cy="226568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F062FEEF-053B-0518-0101-9633AB650CC6}"/>
              </a:ext>
            </a:extLst>
          </p:cNvPr>
          <p:cNvSpPr txBox="1"/>
          <p:nvPr/>
        </p:nvSpPr>
        <p:spPr>
          <a:xfrm>
            <a:off x="9696450" y="353131"/>
            <a:ext cx="3504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Weeks commencing:</a:t>
            </a:r>
          </a:p>
          <a:p>
            <a:r>
              <a:rPr lang="en-GB" sz="1600" b="1" dirty="0"/>
              <a:t>13</a:t>
            </a:r>
            <a:r>
              <a:rPr lang="en-GB" sz="1600" b="1" baseline="30000" dirty="0"/>
              <a:t>th</a:t>
            </a:r>
            <a:r>
              <a:rPr lang="en-GB" sz="1600" b="1" dirty="0"/>
              <a:t> April		4</a:t>
            </a:r>
            <a:r>
              <a:rPr lang="en-GB" sz="1600" b="1" baseline="30000" dirty="0"/>
              <a:t>th</a:t>
            </a:r>
            <a:r>
              <a:rPr lang="en-GB" sz="1600" b="1" dirty="0"/>
              <a:t> May</a:t>
            </a:r>
          </a:p>
          <a:p>
            <a:r>
              <a:rPr lang="en-GB" sz="1600" b="1" dirty="0"/>
              <a:t>15</a:t>
            </a:r>
            <a:r>
              <a:rPr lang="en-GB" sz="1600" b="1" baseline="30000" dirty="0"/>
              <a:t>th</a:t>
            </a:r>
            <a:r>
              <a:rPr lang="en-GB" sz="1600" b="1" dirty="0"/>
              <a:t> June		6</a:t>
            </a:r>
            <a:r>
              <a:rPr lang="en-GB" sz="1600" b="1" baseline="30000" dirty="0"/>
              <a:t>th</a:t>
            </a:r>
            <a:r>
              <a:rPr lang="en-GB" sz="1600" b="1" dirty="0"/>
              <a:t> July</a:t>
            </a:r>
          </a:p>
          <a:p>
            <a:r>
              <a:rPr lang="en-GB" sz="1600" b="1" dirty="0"/>
              <a:t>7</a:t>
            </a:r>
            <a:r>
              <a:rPr lang="en-GB" sz="1600" b="1" baseline="30000" dirty="0"/>
              <a:t>th</a:t>
            </a:r>
            <a:r>
              <a:rPr lang="en-GB" sz="1600" b="1" dirty="0"/>
              <a:t> September	28</a:t>
            </a:r>
            <a:r>
              <a:rPr lang="en-GB" sz="1600" b="1" baseline="30000" dirty="0"/>
              <a:t>th</a:t>
            </a:r>
            <a:r>
              <a:rPr lang="en-GB" sz="1600" b="1" dirty="0"/>
              <a:t> September</a:t>
            </a:r>
          </a:p>
          <a:p>
            <a:r>
              <a:rPr lang="en-GB" sz="1600" b="1" dirty="0"/>
              <a:t>19</a:t>
            </a:r>
            <a:r>
              <a:rPr lang="en-GB" sz="1600" b="1" baseline="30000" dirty="0"/>
              <a:t>th</a:t>
            </a:r>
            <a:r>
              <a:rPr lang="en-GB" sz="1600" b="1" dirty="0"/>
              <a:t> October	</a:t>
            </a:r>
            <a:endParaRPr lang="en-GB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object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4601310"/>
              </p:ext>
            </p:extLst>
          </p:nvPr>
        </p:nvGraphicFramePr>
        <p:xfrm>
          <a:off x="671093" y="2628277"/>
          <a:ext cx="13795375" cy="4894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69745">
                <a:tc>
                  <a:txBody>
                    <a:bodyPr/>
                    <a:lstStyle/>
                    <a:p>
                      <a:pPr marL="644525" marR="63055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Tarka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Dhal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Coriander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Traditional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Indian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lentil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dish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coriander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rice.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338455" marR="324485" indent="47625" algn="just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Chef’s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Special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 Bolognese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Oregano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Focaccia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carboon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penne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32715" marR="119380" algn="ctr">
                        <a:lnSpc>
                          <a:spcPct val="111100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packed</a:t>
                      </a:r>
                      <a:r>
                        <a:rPr sz="12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bolognese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r>
                        <a:rPr sz="12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oregano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focaccia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76250" marR="462280" indent="-63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Garden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Sausage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Mash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sausage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mashed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536575" marR="52260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Tangy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Chilli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Fajita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Fluffy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Low-carbon veggie chilli fajita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500380" marR="486409" algn="ctr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Plant-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Power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Curry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Pitta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12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Cauliflower,</a:t>
                      </a:r>
                      <a:r>
                        <a:rPr sz="12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chickpea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curry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pitta</a:t>
                      </a:r>
                      <a:r>
                        <a:rPr sz="12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2545">
                <a:tc>
                  <a:txBody>
                    <a:bodyPr/>
                    <a:lstStyle/>
                    <a:p>
                      <a:pPr marL="648335" marR="63881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Chow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Mein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Egg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Chinese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stir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fry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with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egg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noodles.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229870" marR="21653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Lamb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Penne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Bolognese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Oregano Focaccia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93395" marR="481965" indent="5715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Sausage with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Mash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734695" marR="462915" indent="-2584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Fajita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Mexican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577850" marR="552450" indent="-12065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Fingers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842010" marR="828675" indent="15557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Broccoli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Coleslaw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52120" marR="438784" indent="31813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Red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Cabbage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Slaw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28700" marR="1014094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644525" marR="257810" indent="-3727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Mediterranean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770255" marR="695960" indent="26352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170180" marR="156210" indent="5397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Ice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Cream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Peach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Forest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Fruit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Melba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40765" marR="462280" indent="-5632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    Fresh Fruit &amp; Yoghurt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848360" marR="834390" indent="20383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Lemon Shortbread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04569" marR="596900" indent="-3917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Vanilla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Peach Sponge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40765" marR="462280" indent="-5632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Cinnamon</a:t>
                      </a:r>
                      <a:r>
                        <a:rPr lang="en-GB" sz="1700" spc="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Palmier Swirl</a:t>
                      </a:r>
                      <a:endParaRPr lang="en-GB" sz="1700" dirty="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2" name="object 3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7032" y="3634048"/>
            <a:ext cx="233033" cy="234453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85930" y="3622040"/>
            <a:ext cx="224604" cy="245275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09923" y="4091248"/>
            <a:ext cx="233033" cy="234453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03140" y="4079240"/>
            <a:ext cx="224604" cy="245275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87761" y="4098245"/>
            <a:ext cx="227482" cy="227469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454708" y="3633703"/>
            <a:ext cx="233199" cy="234810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31798" y="3634048"/>
            <a:ext cx="233033" cy="234453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220697" y="3622040"/>
            <a:ext cx="224604" cy="245275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501001" y="3641045"/>
            <a:ext cx="227482" cy="227469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2832146" y="3598049"/>
            <a:ext cx="233033" cy="234453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121044" y="3586040"/>
            <a:ext cx="224604" cy="245275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96939" y="5403885"/>
            <a:ext cx="233199" cy="234810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085930" y="5392209"/>
            <a:ext cx="224604" cy="245287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421134" y="5259725"/>
            <a:ext cx="226567" cy="226568"/>
          </a:xfrm>
          <a:prstGeom prst="rect">
            <a:avLst/>
          </a:prstGeom>
        </p:spPr>
      </p:pic>
      <p:grpSp>
        <p:nvGrpSpPr>
          <p:cNvPr id="46" name="object 46"/>
          <p:cNvGrpSpPr/>
          <p:nvPr/>
        </p:nvGrpSpPr>
        <p:grpSpPr>
          <a:xfrm>
            <a:off x="4703364" y="5239809"/>
            <a:ext cx="501015" cy="247015"/>
            <a:chOff x="4703364" y="5239809"/>
            <a:chExt cx="501015" cy="247015"/>
          </a:xfrm>
        </p:grpSpPr>
        <p:pic>
          <p:nvPicPr>
            <p:cNvPr id="47" name="object 4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703364" y="5259905"/>
              <a:ext cx="233226" cy="226394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979275" y="5239809"/>
              <a:ext cx="224604" cy="245287"/>
            </a:xfrm>
            <a:prstGeom prst="rect">
              <a:avLst/>
            </a:prstGeom>
          </p:spPr>
        </p:pic>
      </p:grpSp>
      <p:pic>
        <p:nvPicPr>
          <p:cNvPr id="49" name="object 49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458020" y="5005725"/>
            <a:ext cx="226568" cy="226568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0076588" y="5005725"/>
            <a:ext cx="226568" cy="226568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0358935" y="4985809"/>
            <a:ext cx="224604" cy="245287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941484" y="6298789"/>
            <a:ext cx="224604" cy="245287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700263" y="6298789"/>
            <a:ext cx="224604" cy="245287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459041" y="6298789"/>
            <a:ext cx="224604" cy="245287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0217822" y="6298789"/>
            <a:ext cx="224604" cy="245287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2976599" y="6298789"/>
            <a:ext cx="224605" cy="245287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941484" y="7171301"/>
            <a:ext cx="224604" cy="245287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2980097" y="7182135"/>
            <a:ext cx="233033" cy="234453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7454800" y="7217393"/>
            <a:ext cx="233033" cy="234453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0217820" y="7205370"/>
            <a:ext cx="224604" cy="245287"/>
          </a:xfrm>
          <a:prstGeom prst="rect">
            <a:avLst/>
          </a:prstGeom>
        </p:spPr>
      </p:pic>
      <p:graphicFrame>
        <p:nvGraphicFramePr>
          <p:cNvPr id="61" name="object 61"/>
          <p:cNvGraphicFramePr>
            <a:graphicFrameLocks noGrp="1"/>
          </p:cNvGraphicFramePr>
          <p:nvPr/>
        </p:nvGraphicFramePr>
        <p:xfrm>
          <a:off x="671093" y="2196274"/>
          <a:ext cx="13782673" cy="346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6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6710">
                <a:tc>
                  <a:txBody>
                    <a:bodyPr/>
                    <a:lstStyle/>
                    <a:p>
                      <a:pPr marL="8020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7543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53594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WEDNESDAY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THURSDAY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8877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FRIDAY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F15A2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2" name="object 62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553445" y="1307556"/>
            <a:ext cx="1031502" cy="103150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06B5E07F-E8A6-5361-A354-5B729FB31483}"/>
              </a:ext>
            </a:extLst>
          </p:cNvPr>
          <p:cNvGrpSpPr/>
          <p:nvPr/>
        </p:nvGrpSpPr>
        <p:grpSpPr>
          <a:xfrm>
            <a:off x="8694000" y="10046948"/>
            <a:ext cx="3228523" cy="292388"/>
            <a:chOff x="8694000" y="10046948"/>
            <a:chExt cx="3228523" cy="292388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7DD5551A-5614-E94E-9D6B-0539382BEDB2}"/>
                </a:ext>
              </a:extLst>
            </p:cNvPr>
            <p:cNvSpPr txBox="1"/>
            <p:nvPr/>
          </p:nvSpPr>
          <p:spPr>
            <a:xfrm>
              <a:off x="8858250" y="10046948"/>
              <a:ext cx="3064273" cy="2923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n-GB" sz="1300" spc="-10" dirty="0">
                  <a:effectLst/>
                  <a:latin typeface="Arial" panose="020B0604020202020204" pitchFamily="34" charset="0"/>
                </a:rPr>
                <a:t>Halal option available upon request</a:t>
              </a:r>
            </a:p>
          </p:txBody>
        </p:sp>
        <p:pic>
          <p:nvPicPr>
            <p:cNvPr id="4" name="object 36">
              <a:extLst>
                <a:ext uri="{FF2B5EF4-FFF2-40B4-BE49-F238E27FC236}">
                  <a16:creationId xmlns:a16="http://schemas.microsoft.com/office/drawing/2014/main" id="{0BB0D8CE-23B4-5618-1104-211A8EC2C08E}"/>
                </a:ext>
              </a:extLst>
            </p:cNvPr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694000" y="10062000"/>
              <a:ext cx="226568" cy="226568"/>
            </a:xfrm>
            <a:prstGeom prst="rect">
              <a:avLst/>
            </a:prstGeom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88C0C90F-E290-AA1B-C8EB-AF265B940AF7}"/>
              </a:ext>
            </a:extLst>
          </p:cNvPr>
          <p:cNvSpPr txBox="1"/>
          <p:nvPr/>
        </p:nvSpPr>
        <p:spPr>
          <a:xfrm>
            <a:off x="9616292" y="360251"/>
            <a:ext cx="3504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Weeks commencing:</a:t>
            </a:r>
          </a:p>
          <a:p>
            <a:r>
              <a:rPr lang="en-GB" sz="1600" b="1" dirty="0"/>
              <a:t>20</a:t>
            </a:r>
            <a:r>
              <a:rPr lang="en-GB" sz="1600" b="1" baseline="30000" dirty="0"/>
              <a:t>th</a:t>
            </a:r>
            <a:r>
              <a:rPr lang="en-GB" sz="1600" b="1" dirty="0"/>
              <a:t> April		11</a:t>
            </a:r>
            <a:r>
              <a:rPr lang="en-GB" sz="1600" b="1" baseline="30000" dirty="0"/>
              <a:t>th</a:t>
            </a:r>
            <a:r>
              <a:rPr lang="en-GB" sz="1600" b="1" dirty="0"/>
              <a:t> May</a:t>
            </a:r>
          </a:p>
          <a:p>
            <a:r>
              <a:rPr lang="en-GB" sz="1600" b="1" dirty="0"/>
              <a:t>1</a:t>
            </a:r>
            <a:r>
              <a:rPr lang="en-GB" sz="1600" b="1" baseline="30000" dirty="0"/>
              <a:t>st</a:t>
            </a:r>
            <a:r>
              <a:rPr lang="en-GB" sz="1600" b="1" dirty="0"/>
              <a:t> June		22</a:t>
            </a:r>
            <a:r>
              <a:rPr lang="en-GB" sz="1600" b="1" baseline="30000" dirty="0"/>
              <a:t>nd</a:t>
            </a:r>
            <a:r>
              <a:rPr lang="en-GB" sz="1600" b="1" dirty="0"/>
              <a:t> June</a:t>
            </a:r>
          </a:p>
          <a:p>
            <a:r>
              <a:rPr lang="en-GB" sz="1600" b="1" dirty="0"/>
              <a:t>13</a:t>
            </a:r>
            <a:r>
              <a:rPr lang="en-GB" sz="1600" b="1" baseline="30000" dirty="0"/>
              <a:t>th</a:t>
            </a:r>
            <a:r>
              <a:rPr lang="en-GB" sz="1600" b="1" dirty="0"/>
              <a:t> July		14</a:t>
            </a:r>
            <a:r>
              <a:rPr lang="en-GB" sz="1600" b="1" baseline="30000" dirty="0"/>
              <a:t>th</a:t>
            </a:r>
            <a:r>
              <a:rPr lang="en-GB" sz="1600" b="1" dirty="0"/>
              <a:t> September</a:t>
            </a:r>
          </a:p>
          <a:p>
            <a:r>
              <a:rPr lang="en-GB" sz="1600" b="1" dirty="0"/>
              <a:t>5</a:t>
            </a:r>
            <a:r>
              <a:rPr lang="en-GB" sz="1600" b="1" baseline="30000" dirty="0"/>
              <a:t>th</a:t>
            </a:r>
            <a:r>
              <a:rPr lang="en-GB" sz="1600" b="1" dirty="0"/>
              <a:t> October	</a:t>
            </a:r>
            <a:endParaRPr lang="en-GB" sz="1600" dirty="0"/>
          </a:p>
        </p:txBody>
      </p:sp>
      <p:pic>
        <p:nvPicPr>
          <p:cNvPr id="6" name="object 42">
            <a:extLst>
              <a:ext uri="{FF2B5EF4-FFF2-40B4-BE49-F238E27FC236}">
                <a16:creationId xmlns:a16="http://schemas.microsoft.com/office/drawing/2014/main" id="{E65C7FEE-F19A-64A8-B682-AA3B72CFFEAA}"/>
              </a:ext>
            </a:extLst>
          </p:cNvPr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4734078" y="7215286"/>
            <a:ext cx="224604" cy="24528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33555"/>
              </p:ext>
            </p:extLst>
          </p:nvPr>
        </p:nvGraphicFramePr>
        <p:xfrm>
          <a:off x="671093" y="2628277"/>
          <a:ext cx="13795375" cy="40309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12545">
                <a:tc>
                  <a:txBody>
                    <a:bodyPr/>
                    <a:lstStyle/>
                    <a:p>
                      <a:pPr marL="686435" marR="67691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Planet-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Friendly Chinese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Low-carbon Chinese vegetable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Stir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Fry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Egg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Stir</a:t>
                      </a:r>
                      <a:r>
                        <a:rPr sz="12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fried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veggies</a:t>
                      </a:r>
                      <a:r>
                        <a:rPr sz="12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egg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146050" marR="132080" indent="12573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Flaky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Garden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Plait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197485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Butternut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vegetable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puff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pastry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2606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plait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339725" marR="33020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Mighty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Meatball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Spaghetti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1700" spc="-10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Rich 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590550" marR="264795" indent="-312420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Homemade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Margherita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Power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Cheese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penne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</a:t>
                      </a:r>
                      <a:r>
                        <a:rPr sz="12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566420" marR="552450" indent="32385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Singapore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128905" marR="94615" indent="-234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334010" marR="54610" indent="-2660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Meatball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Spaghetti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577850" marR="552450" indent="-12065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Fingers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644525" marR="258445" indent="-3727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Mediterranean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896619" marR="858519" indent="-247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Broccoli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2020"/>
                        </a:lnSpc>
                        <a:spcBef>
                          <a:spcPts val="385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ts val="2020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Cauliflower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842010" marR="828675" indent="298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Coleslaw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772795" marR="765175" indent="2774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72517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Fruit</a:t>
                      </a:r>
                      <a:r>
                        <a:rPr sz="1700" spc="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Ice</a:t>
                      </a:r>
                      <a:r>
                        <a:rPr sz="1700" spc="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Lolly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805815" marR="540385" indent="-2520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Fresh</a:t>
                      </a:r>
                      <a:r>
                        <a:rPr lang="en-GB"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Fruit</a:t>
                      </a:r>
                      <a:r>
                        <a:rPr lang="en-GB"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lang="en-GB"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   </a:t>
                      </a:r>
                      <a:r>
                        <a:rPr lang="en-GB"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Yoghurt</a:t>
                      </a:r>
                      <a:endParaRPr lang="en-GB" sz="1700" dirty="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1166495" marR="846455" indent="-30607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Strawberry Jelly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805815" marR="540385" indent="-2520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Fresh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Fruit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Salad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Yoghurt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110489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Pear</a:t>
                      </a:r>
                      <a:r>
                        <a:rPr lang="en-GB" sz="1700" spc="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lang="en-GB" sz="1700" spc="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</a:t>
                      </a:r>
                      <a:r>
                        <a:rPr lang="en-GB" sz="1700" spc="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Sponge</a:t>
                      </a:r>
                      <a:endParaRPr lang="en-GB" sz="1700" dirty="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55462" y="3430848"/>
            <a:ext cx="233033" cy="234453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44361" y="3418840"/>
            <a:ext cx="224604" cy="245275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24664" y="3437845"/>
            <a:ext cx="227482" cy="227469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14149" y="3176503"/>
            <a:ext cx="233199" cy="234810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03140" y="3164840"/>
            <a:ext cx="224604" cy="24527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983443" y="3183845"/>
            <a:ext cx="227482" cy="227469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314497" y="3633703"/>
            <a:ext cx="233199" cy="23481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603489" y="3622040"/>
            <a:ext cx="224604" cy="245275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073368" y="3481648"/>
            <a:ext cx="233033" cy="234453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362266" y="3469640"/>
            <a:ext cx="224604" cy="245275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972265" y="3191304"/>
            <a:ext cx="233199" cy="234810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96941" y="4489485"/>
            <a:ext cx="233199" cy="234810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085930" y="4477809"/>
            <a:ext cx="224604" cy="245287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559032" y="4548525"/>
            <a:ext cx="226567" cy="226568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841377" y="4528609"/>
            <a:ext cx="224604" cy="245287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458020" y="4548525"/>
            <a:ext cx="226568" cy="226568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0216800" y="4548525"/>
            <a:ext cx="226568" cy="226568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941486" y="5435189"/>
            <a:ext cx="224604" cy="245287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700263" y="5435189"/>
            <a:ext cx="224604" cy="245287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459043" y="5435189"/>
            <a:ext cx="224604" cy="245287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0217822" y="5435189"/>
            <a:ext cx="224604" cy="245287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2976598" y="5435189"/>
            <a:ext cx="224604" cy="245287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937242" y="6099793"/>
            <a:ext cx="233033" cy="234453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700263" y="6334246"/>
            <a:ext cx="224604" cy="24528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7454800" y="6353793"/>
            <a:ext cx="233033" cy="234453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0217820" y="6341770"/>
            <a:ext cx="224604" cy="245287"/>
          </a:xfrm>
          <a:prstGeom prst="rect">
            <a:avLst/>
          </a:prstGeom>
        </p:spPr>
      </p:pic>
      <p:graphicFrame>
        <p:nvGraphicFramePr>
          <p:cNvPr id="43" name="object 43"/>
          <p:cNvGraphicFramePr>
            <a:graphicFrameLocks noGrp="1"/>
          </p:cNvGraphicFramePr>
          <p:nvPr/>
        </p:nvGraphicFramePr>
        <p:xfrm>
          <a:off x="671093" y="2196274"/>
          <a:ext cx="13782673" cy="346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6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6710">
                <a:tc>
                  <a:txBody>
                    <a:bodyPr/>
                    <a:lstStyle/>
                    <a:p>
                      <a:pPr marL="8020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7543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53594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WEDNESDAY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THURSDAY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8877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FRIDAY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89BC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4" name="object 44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53445" y="1307556"/>
            <a:ext cx="1031502" cy="103150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6F9FBD22-AC14-9BF3-1914-95490F7026F3}"/>
              </a:ext>
            </a:extLst>
          </p:cNvPr>
          <p:cNvGrpSpPr/>
          <p:nvPr/>
        </p:nvGrpSpPr>
        <p:grpSpPr>
          <a:xfrm>
            <a:off x="8694000" y="10046948"/>
            <a:ext cx="3228523" cy="292388"/>
            <a:chOff x="8694000" y="10046948"/>
            <a:chExt cx="3228523" cy="292388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1DFDF47-1377-B27B-19CA-72A220547242}"/>
                </a:ext>
              </a:extLst>
            </p:cNvPr>
            <p:cNvSpPr txBox="1"/>
            <p:nvPr/>
          </p:nvSpPr>
          <p:spPr>
            <a:xfrm>
              <a:off x="8858250" y="10046948"/>
              <a:ext cx="3064273" cy="2923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n-GB" sz="1300" spc="-10" dirty="0">
                  <a:effectLst/>
                  <a:latin typeface="Arial" panose="020B0604020202020204" pitchFamily="34" charset="0"/>
                </a:rPr>
                <a:t>Halal option available upon request</a:t>
              </a:r>
            </a:p>
          </p:txBody>
        </p:sp>
        <p:pic>
          <p:nvPicPr>
            <p:cNvPr id="4" name="object 36">
              <a:extLst>
                <a:ext uri="{FF2B5EF4-FFF2-40B4-BE49-F238E27FC236}">
                  <a16:creationId xmlns:a16="http://schemas.microsoft.com/office/drawing/2014/main" id="{F18B0D6D-DD9D-9E24-312C-E8FC14495399}"/>
                </a:ext>
              </a:extLst>
            </p:cNvPr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694000" y="10062000"/>
              <a:ext cx="226568" cy="226568"/>
            </a:xfrm>
            <a:prstGeom prst="rect">
              <a:avLst/>
            </a:prstGeom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F66D48C-9356-F7A9-0A3E-CA8A11E79F9E}"/>
              </a:ext>
            </a:extLst>
          </p:cNvPr>
          <p:cNvSpPr txBox="1"/>
          <p:nvPr/>
        </p:nvSpPr>
        <p:spPr>
          <a:xfrm>
            <a:off x="9644693" y="344714"/>
            <a:ext cx="3504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Weeks commencing:</a:t>
            </a:r>
          </a:p>
          <a:p>
            <a:r>
              <a:rPr lang="en-GB" sz="1600" b="1" dirty="0"/>
              <a:t>27</a:t>
            </a:r>
            <a:r>
              <a:rPr lang="en-GB" sz="1600" b="1" baseline="30000" dirty="0"/>
              <a:t>th</a:t>
            </a:r>
            <a:r>
              <a:rPr lang="en-GB" sz="1600" b="1" dirty="0"/>
              <a:t> April		18</a:t>
            </a:r>
            <a:r>
              <a:rPr lang="en-GB" sz="1600" b="1" baseline="30000" dirty="0"/>
              <a:t>th</a:t>
            </a:r>
            <a:r>
              <a:rPr lang="en-GB" sz="1600" b="1" dirty="0"/>
              <a:t> May</a:t>
            </a:r>
          </a:p>
          <a:p>
            <a:r>
              <a:rPr lang="en-GB" sz="1600" b="1" dirty="0"/>
              <a:t>8</a:t>
            </a:r>
            <a:r>
              <a:rPr lang="en-GB" sz="1600" b="1" baseline="30000" dirty="0"/>
              <a:t>th</a:t>
            </a:r>
            <a:r>
              <a:rPr lang="en-GB" sz="1600" b="1" dirty="0"/>
              <a:t> June		29</a:t>
            </a:r>
            <a:r>
              <a:rPr lang="en-GB" sz="1600" b="1" baseline="30000" dirty="0"/>
              <a:t>th</a:t>
            </a:r>
            <a:r>
              <a:rPr lang="en-GB" sz="1600" b="1" dirty="0"/>
              <a:t> June</a:t>
            </a:r>
          </a:p>
          <a:p>
            <a:r>
              <a:rPr lang="en-GB" sz="1600" b="1" dirty="0"/>
              <a:t>31</a:t>
            </a:r>
            <a:r>
              <a:rPr lang="en-GB" sz="1600" b="1" baseline="30000" dirty="0"/>
              <a:t>st</a:t>
            </a:r>
            <a:r>
              <a:rPr lang="en-GB" sz="1600" b="1" dirty="0"/>
              <a:t> August	21</a:t>
            </a:r>
            <a:r>
              <a:rPr lang="en-GB" sz="1600" b="1" baseline="30000" dirty="0"/>
              <a:t>st</a:t>
            </a:r>
            <a:r>
              <a:rPr lang="en-GB" sz="1600" b="1" dirty="0"/>
              <a:t> September</a:t>
            </a:r>
          </a:p>
          <a:p>
            <a:r>
              <a:rPr lang="en-GB" sz="1600" b="1" dirty="0"/>
              <a:t>12</a:t>
            </a:r>
            <a:r>
              <a:rPr lang="en-GB" sz="1600" b="1" baseline="30000" dirty="0"/>
              <a:t>th</a:t>
            </a:r>
            <a:r>
              <a:rPr lang="en-GB" sz="1600" b="1" dirty="0"/>
              <a:t> October	</a:t>
            </a:r>
            <a:endParaRPr lang="en-GB" sz="1600" dirty="0"/>
          </a:p>
        </p:txBody>
      </p:sp>
      <p:pic>
        <p:nvPicPr>
          <p:cNvPr id="6" name="object 42">
            <a:extLst>
              <a:ext uri="{FF2B5EF4-FFF2-40B4-BE49-F238E27FC236}">
                <a16:creationId xmlns:a16="http://schemas.microsoft.com/office/drawing/2014/main" id="{5C2143C6-94ED-CE57-BF89-5E900533BFB0}"/>
              </a:ext>
            </a:extLst>
          </p:cNvPr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2992917" y="6217019"/>
            <a:ext cx="224604" cy="24528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eek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eek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Week 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5921EBB5A7A14B832DA7240DCB29DA" ma:contentTypeVersion="3" ma:contentTypeDescription="Create a new document." ma:contentTypeScope="" ma:versionID="a115836b1a573d8a67d384ed52f0769f">
  <xsd:schema xmlns:xsd="http://www.w3.org/2001/XMLSchema" xmlns:xs="http://www.w3.org/2001/XMLSchema" xmlns:p="http://schemas.microsoft.com/office/2006/metadata/properties" xmlns:ns2="a3266731-19f4-493e-9ca7-6ec46be2e548" targetNamespace="http://schemas.microsoft.com/office/2006/metadata/properties" ma:root="true" ma:fieldsID="4221bbc0063b261eabbc56023c070a87" ns2:_="">
    <xsd:import namespace="a3266731-19f4-493e-9ca7-6ec46be2e5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266731-19f4-493e-9ca7-6ec46be2e5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C0353BF-DB81-414B-AE0E-CFC6445A3FB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7E09AFF-6A9B-4FD4-A1B2-2566E4EB87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266731-19f4-493e-9ca7-6ec46be2e5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C4AEE24-FA57-4C5B-9308-30199973A7FB}">
  <ds:schemaRefs>
    <ds:schemaRef ds:uri="http://schemas.microsoft.com/office/2006/metadata/properties"/>
    <ds:schemaRef ds:uri="http://schemas.microsoft.com/office/infopath/2007/PartnerControls"/>
  </ds:schemaRefs>
</ds:datastoreItem>
</file>

<file path=docMetadata/LabelInfo.xml><?xml version="1.0" encoding="utf-8"?>
<clbl:labelList xmlns:clbl="http://schemas.microsoft.com/office/2020/mipLabelMetadata">
  <clbl:label id="{0e76efa8-a57a-46d8-a3f4-49f722a82f45}" enabled="0" method="" siteId="{0e76efa8-a57a-46d8-a3f4-49f722a82f4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540</Words>
  <Application>Microsoft Office PowerPoint</Application>
  <PresentationFormat>Custom</PresentationFormat>
  <Paragraphs>118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Week 1</vt:lpstr>
      <vt:lpstr>Week 2</vt:lpstr>
      <vt:lpstr>Week 3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Toth Orbanova, Zuzana</dc:creator>
  <cp:lastModifiedBy>Hafner, Karin</cp:lastModifiedBy>
  <cp:revision>7</cp:revision>
  <dcterms:created xsi:type="dcterms:W3CDTF">2026-02-03T13:25:42Z</dcterms:created>
  <dcterms:modified xsi:type="dcterms:W3CDTF">2026-03-04T17:18:53Z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2026-02-03T00:00:00Z</vt:filetime>
  </property>
  <property fmtid="{D5CDD505-2E9C-101B-9397-08002B2CF9AE}" pid="3" name="Creator">
    <vt:lpwstr>Adobe InDesign 21.1 (Macintosh)</vt:lpwstr>
  </property>
  <property fmtid="{D5CDD505-2E9C-101B-9397-08002B2CF9AE}" pid="4" name="LastSaved">
    <vt:filetime>2026-02-03T00:00:00Z</vt:filetime>
  </property>
  <property fmtid="{D5CDD505-2E9C-101B-9397-08002B2CF9AE}" pid="5" name="Producer">
    <vt:lpwstr>Adobe PDF Library 18.0</vt:lpwstr>
  </property>
  <property fmtid="{D5CDD505-2E9C-101B-9397-08002B2CF9AE}" pid="6" name="ContentTypeId">
    <vt:lpwstr>0x0101002B5921EBB5A7A14B832DA7240DCB29DA</vt:lpwstr>
  </property>
</Properties>
</file>